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"/>
  </p:notesMasterIdLst>
  <p:handoutMasterIdLst>
    <p:handoutMasterId r:id="rId4"/>
  </p:handoutMasterIdLst>
  <p:sldIdLst>
    <p:sldId id="270" r:id="rId2"/>
  </p:sldIdLst>
  <p:sldSz cx="9144000" cy="6858000" type="screen4x3"/>
  <p:notesSz cx="6858000" cy="9144000"/>
  <p:defaultTextStyle>
    <a:defPPr>
      <a:defRPr lang="sl-S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FFCC00"/>
    <a:srgbClr val="2A24A6"/>
    <a:srgbClr val="FF3300"/>
    <a:srgbClr val="00CC66"/>
    <a:srgbClr val="A50021"/>
    <a:srgbClr val="FF5050"/>
    <a:srgbClr val="CC3300"/>
    <a:srgbClr val="BE320C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6" autoAdjust="0"/>
    <p:restoredTop sz="94667" autoAdjust="0"/>
  </p:normalViewPr>
  <p:slideViewPr>
    <p:cSldViewPr>
      <p:cViewPr varScale="1">
        <p:scale>
          <a:sx n="108" d="100"/>
          <a:sy n="108" d="100"/>
        </p:scale>
        <p:origin x="-1008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9" d="100"/>
          <a:sy n="89" d="100"/>
        </p:scale>
        <p:origin x="-864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handoutMaster" Target="handoutMasters/handout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1187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1187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CC4B2B9A-F8AD-43DB-BAAF-EFED7DDBEA66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177416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 noProof="0" smtClean="0"/>
              <a:t>Click to edit Master text styles</a:t>
            </a:r>
          </a:p>
          <a:p>
            <a:pPr lvl="1"/>
            <a:r>
              <a:rPr lang="sl-SI" noProof="0" smtClean="0"/>
              <a:t>Second level</a:t>
            </a:r>
          </a:p>
          <a:p>
            <a:pPr lvl="2"/>
            <a:r>
              <a:rPr lang="sl-SI" noProof="0" smtClean="0"/>
              <a:t>Third level</a:t>
            </a:r>
          </a:p>
          <a:p>
            <a:pPr lvl="3"/>
            <a:r>
              <a:rPr lang="sl-SI" noProof="0" smtClean="0"/>
              <a:t>Fourth level</a:t>
            </a:r>
          </a:p>
          <a:p>
            <a:pPr lvl="4"/>
            <a:r>
              <a:rPr lang="sl-SI" noProof="0" smtClean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8B23FA3F-C08B-4D2A-B7B9-B28715C03EBF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662350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Oval 1"/>
          <p:cNvSpPr/>
          <p:nvPr userDrawn="1"/>
        </p:nvSpPr>
        <p:spPr>
          <a:xfrm>
            <a:off x="4214810" y="6031671"/>
            <a:ext cx="216479" cy="212985"/>
          </a:xfrm>
          <a:prstGeom prst="ellipse">
            <a:avLst/>
          </a:prstGeom>
          <a:ln>
            <a:noFill/>
          </a:ln>
          <a:effectLst>
            <a:outerShdw blurRad="50800" dist="38100" dir="2520000" algn="ctr" rotWithShape="0">
              <a:srgbClr val="BCB48A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l-SI"/>
          </a:p>
        </p:txBody>
      </p:sp>
      <p:sp useBgFill="1">
        <p:nvSpPr>
          <p:cNvPr id="3" name="Oval 2"/>
          <p:cNvSpPr/>
          <p:nvPr userDrawn="1"/>
        </p:nvSpPr>
        <p:spPr>
          <a:xfrm>
            <a:off x="4463020" y="6028755"/>
            <a:ext cx="216479" cy="212985"/>
          </a:xfrm>
          <a:prstGeom prst="ellipse">
            <a:avLst/>
          </a:prstGeom>
          <a:ln>
            <a:noFill/>
          </a:ln>
          <a:effectLst>
            <a:outerShdw blurRad="50800" dist="38100" dir="2520000" algn="ctr" rotWithShape="0">
              <a:srgbClr val="BCB48A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l-SI"/>
          </a:p>
        </p:txBody>
      </p:sp>
      <p:sp useBgFill="1">
        <p:nvSpPr>
          <p:cNvPr id="4" name="Oval 3"/>
          <p:cNvSpPr/>
          <p:nvPr userDrawn="1"/>
        </p:nvSpPr>
        <p:spPr>
          <a:xfrm>
            <a:off x="4463760" y="5786454"/>
            <a:ext cx="216479" cy="212985"/>
          </a:xfrm>
          <a:prstGeom prst="ellipse">
            <a:avLst/>
          </a:prstGeom>
          <a:ln>
            <a:noFill/>
          </a:ln>
          <a:effectLst>
            <a:outerShdw blurRad="50800" dist="38100" dir="2520000" algn="ctr" rotWithShape="0">
              <a:srgbClr val="BCB48A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l-SI"/>
          </a:p>
        </p:txBody>
      </p:sp>
      <p:sp useBgFill="1">
        <p:nvSpPr>
          <p:cNvPr id="5" name="Oval 4"/>
          <p:cNvSpPr/>
          <p:nvPr userDrawn="1"/>
        </p:nvSpPr>
        <p:spPr>
          <a:xfrm>
            <a:off x="4712711" y="5786454"/>
            <a:ext cx="216479" cy="212985"/>
          </a:xfrm>
          <a:prstGeom prst="ellipse">
            <a:avLst/>
          </a:prstGeom>
          <a:ln>
            <a:noFill/>
          </a:ln>
          <a:effectLst>
            <a:outerShdw blurRad="50800" dist="38100" dir="2520000" algn="ctr" rotWithShape="0">
              <a:srgbClr val="BCB48A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l-SI"/>
          </a:p>
        </p:txBody>
      </p:sp>
      <p:sp useBgFill="1">
        <p:nvSpPr>
          <p:cNvPr id="6" name="Oval 5"/>
          <p:cNvSpPr/>
          <p:nvPr userDrawn="1"/>
        </p:nvSpPr>
        <p:spPr>
          <a:xfrm>
            <a:off x="4214810" y="6267856"/>
            <a:ext cx="216479" cy="212985"/>
          </a:xfrm>
          <a:prstGeom prst="ellipse">
            <a:avLst/>
          </a:prstGeom>
          <a:ln>
            <a:noFill/>
          </a:ln>
          <a:effectLst>
            <a:outerShdw blurRad="50800" dist="38100" dir="2520000" algn="ctr" rotWithShape="0">
              <a:srgbClr val="BCB48A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l-SI"/>
          </a:p>
        </p:txBody>
      </p:sp>
      <p:sp useBgFill="1">
        <p:nvSpPr>
          <p:cNvPr id="7" name="Oval 6"/>
          <p:cNvSpPr/>
          <p:nvPr userDrawn="1"/>
        </p:nvSpPr>
        <p:spPr>
          <a:xfrm>
            <a:off x="4711230" y="6278506"/>
            <a:ext cx="216479" cy="212985"/>
          </a:xfrm>
          <a:prstGeom prst="ellipse">
            <a:avLst/>
          </a:prstGeom>
          <a:ln>
            <a:noFill/>
          </a:ln>
          <a:effectLst>
            <a:outerShdw blurRad="50800" dist="38100" dir="2520000" algn="ctr" rotWithShape="0">
              <a:srgbClr val="BCB48A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l-SI"/>
          </a:p>
        </p:txBody>
      </p:sp>
      <p:sp useBgFill="1">
        <p:nvSpPr>
          <p:cNvPr id="8" name="Oval 7"/>
          <p:cNvSpPr/>
          <p:nvPr userDrawn="1"/>
        </p:nvSpPr>
        <p:spPr>
          <a:xfrm>
            <a:off x="4463760" y="6502139"/>
            <a:ext cx="216479" cy="212985"/>
          </a:xfrm>
          <a:prstGeom prst="ellipse">
            <a:avLst/>
          </a:prstGeom>
          <a:ln>
            <a:noFill/>
          </a:ln>
          <a:effectLst>
            <a:outerShdw blurRad="50800" dist="38100" dir="2520000" algn="ctr" rotWithShape="0">
              <a:srgbClr val="BCB48A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l-SI"/>
          </a:p>
        </p:txBody>
      </p:sp>
      <p:grpSp>
        <p:nvGrpSpPr>
          <p:cNvPr id="9" name="Group 95"/>
          <p:cNvGrpSpPr/>
          <p:nvPr userDrawn="1"/>
        </p:nvGrpSpPr>
        <p:grpSpPr>
          <a:xfrm>
            <a:off x="8286776" y="6143668"/>
            <a:ext cx="714380" cy="928670"/>
            <a:chOff x="4367210" y="3857628"/>
            <a:chExt cx="714380" cy="928670"/>
          </a:xfrm>
          <a:solidFill>
            <a:srgbClr val="D8D4BA"/>
          </a:solidFill>
          <a:scene3d>
            <a:camera prst="orthographicFront">
              <a:rot lat="4200000" lon="0" rev="0"/>
            </a:camera>
            <a:lightRig rig="threePt" dir="t"/>
          </a:scene3d>
        </p:grpSpPr>
        <p:sp>
          <p:nvSpPr>
            <p:cNvPr id="10" name="Oval 9"/>
            <p:cNvSpPr/>
            <p:nvPr/>
          </p:nvSpPr>
          <p:spPr>
            <a:xfrm>
              <a:off x="4367210" y="4102845"/>
              <a:ext cx="216479" cy="212985"/>
            </a:xfrm>
            <a:prstGeom prst="ellipse">
              <a:avLst/>
            </a:prstGeom>
            <a:grpFill/>
            <a:ln>
              <a:noFill/>
            </a:ln>
            <a:effectLst>
              <a:outerShdw blurRad="50800" dist="127000" dir="2520000" algn="ctr" rotWithShape="0">
                <a:schemeClr val="bg2">
                  <a:lumMod val="7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l-SI"/>
            </a:p>
          </p:txBody>
        </p:sp>
        <p:sp>
          <p:nvSpPr>
            <p:cNvPr id="11" name="Oval 10"/>
            <p:cNvSpPr/>
            <p:nvPr/>
          </p:nvSpPr>
          <p:spPr>
            <a:xfrm>
              <a:off x="4615420" y="4099929"/>
              <a:ext cx="216479" cy="212985"/>
            </a:xfrm>
            <a:prstGeom prst="ellipse">
              <a:avLst/>
            </a:prstGeom>
            <a:grpFill/>
            <a:ln>
              <a:noFill/>
            </a:ln>
            <a:effectLst>
              <a:outerShdw blurRad="50800" dist="127000" dir="2520000" algn="ctr" rotWithShape="0">
                <a:schemeClr val="bg2">
                  <a:lumMod val="7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l-SI"/>
            </a:p>
          </p:txBody>
        </p:sp>
        <p:sp>
          <p:nvSpPr>
            <p:cNvPr id="12" name="Oval 11"/>
            <p:cNvSpPr/>
            <p:nvPr/>
          </p:nvSpPr>
          <p:spPr>
            <a:xfrm>
              <a:off x="4616160" y="3857628"/>
              <a:ext cx="216479" cy="212985"/>
            </a:xfrm>
            <a:prstGeom prst="ellipse">
              <a:avLst/>
            </a:prstGeom>
            <a:grpFill/>
            <a:ln>
              <a:noFill/>
            </a:ln>
            <a:effectLst>
              <a:outerShdw blurRad="50800" dist="127000" dir="2520000" algn="ctr" rotWithShape="0">
                <a:schemeClr val="bg2">
                  <a:lumMod val="7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l-SI"/>
            </a:p>
          </p:txBody>
        </p:sp>
        <p:sp>
          <p:nvSpPr>
            <p:cNvPr id="13" name="Oval 12"/>
            <p:cNvSpPr/>
            <p:nvPr/>
          </p:nvSpPr>
          <p:spPr>
            <a:xfrm>
              <a:off x="4865111" y="3857628"/>
              <a:ext cx="216479" cy="212985"/>
            </a:xfrm>
            <a:prstGeom prst="ellipse">
              <a:avLst/>
            </a:prstGeom>
            <a:grpFill/>
            <a:ln>
              <a:noFill/>
            </a:ln>
            <a:effectLst>
              <a:outerShdw blurRad="50800" dist="127000" dir="2520000" algn="ctr" rotWithShape="0">
                <a:schemeClr val="bg2">
                  <a:lumMod val="7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l-SI"/>
            </a:p>
          </p:txBody>
        </p:sp>
        <p:sp>
          <p:nvSpPr>
            <p:cNvPr id="14" name="Oval 13"/>
            <p:cNvSpPr/>
            <p:nvPr/>
          </p:nvSpPr>
          <p:spPr>
            <a:xfrm>
              <a:off x="4367210" y="4339030"/>
              <a:ext cx="216479" cy="212985"/>
            </a:xfrm>
            <a:prstGeom prst="ellipse">
              <a:avLst/>
            </a:prstGeom>
            <a:grpFill/>
            <a:ln>
              <a:noFill/>
            </a:ln>
            <a:effectLst>
              <a:outerShdw blurRad="50800" dist="127000" dir="2520000" algn="ctr" rotWithShape="0">
                <a:schemeClr val="bg2">
                  <a:lumMod val="7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l-SI"/>
            </a:p>
          </p:txBody>
        </p:sp>
        <p:sp>
          <p:nvSpPr>
            <p:cNvPr id="15" name="Oval 14"/>
            <p:cNvSpPr/>
            <p:nvPr/>
          </p:nvSpPr>
          <p:spPr>
            <a:xfrm>
              <a:off x="4863630" y="4349680"/>
              <a:ext cx="216479" cy="212985"/>
            </a:xfrm>
            <a:prstGeom prst="ellipse">
              <a:avLst/>
            </a:prstGeom>
            <a:grpFill/>
            <a:ln>
              <a:noFill/>
            </a:ln>
            <a:effectLst>
              <a:outerShdw blurRad="50800" dist="127000" dir="2520000" algn="ctr" rotWithShape="0">
                <a:schemeClr val="bg2">
                  <a:lumMod val="7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l-SI"/>
            </a:p>
          </p:txBody>
        </p:sp>
        <p:sp>
          <p:nvSpPr>
            <p:cNvPr id="16" name="Oval 15"/>
            <p:cNvSpPr/>
            <p:nvPr/>
          </p:nvSpPr>
          <p:spPr>
            <a:xfrm>
              <a:off x="4616160" y="4573313"/>
              <a:ext cx="216479" cy="212985"/>
            </a:xfrm>
            <a:prstGeom prst="ellipse">
              <a:avLst/>
            </a:prstGeom>
            <a:grpFill/>
            <a:ln>
              <a:noFill/>
            </a:ln>
            <a:effectLst>
              <a:outerShdw blurRad="50800" dist="127000" dir="2520000" algn="ctr" rotWithShape="0">
                <a:schemeClr val="bg2">
                  <a:lumMod val="7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l-SI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92BCC-6F44-43EF-BC7D-F8324BBA0C5D}" type="datetimeFigureOut">
              <a:rPr lang="sl-SI"/>
              <a:pPr>
                <a:defRPr/>
              </a:pPr>
              <a:t>20. 10. 15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185E8-210E-4F1F-95D3-16FBB92152B3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36A8D-1A13-4CFA-83E8-7518866ED57E}" type="datetimeFigureOut">
              <a:rPr lang="sl-SI"/>
              <a:pPr>
                <a:defRPr/>
              </a:pPr>
              <a:t>20. 10. 15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0C7104-F440-4E4B-830B-A64EA831F1B7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DA682-093B-4288-80A8-AA41D807686F}" type="datetimeFigureOut">
              <a:rPr lang="sl-SI"/>
              <a:pPr>
                <a:defRPr/>
              </a:pPr>
              <a:t>20. 10. 15</a:t>
            </a:fld>
            <a:endParaRPr lang="sl-SI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CF6B6E-21ED-40EC-94B4-BCFE1EC82D38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6E658-AF81-4785-943E-0E9B6FD9985F}" type="datetimeFigureOut">
              <a:rPr lang="sl-SI"/>
              <a:pPr>
                <a:defRPr/>
              </a:pPr>
              <a:t>20. 10. 15</a:t>
            </a:fld>
            <a:endParaRPr lang="sl-SI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DCBBE-BAFB-418D-944F-AEE12C3F7C0F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781CF-9A21-4F59-B399-BFDA85EA7680}" type="datetimeFigureOut">
              <a:rPr lang="sl-SI"/>
              <a:pPr>
                <a:defRPr/>
              </a:pPr>
              <a:t>20. 10. 15</a:t>
            </a:fld>
            <a:endParaRPr lang="sl-SI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0CB5F-5C3D-448A-89A3-22C2E8C0F4F7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Oval 1"/>
          <p:cNvSpPr/>
          <p:nvPr userDrawn="1"/>
        </p:nvSpPr>
        <p:spPr>
          <a:xfrm>
            <a:off x="4214810" y="6031671"/>
            <a:ext cx="216479" cy="212985"/>
          </a:xfrm>
          <a:prstGeom prst="ellipse">
            <a:avLst/>
          </a:prstGeom>
          <a:ln>
            <a:noFill/>
          </a:ln>
          <a:effectLst>
            <a:outerShdw blurRad="50800" dist="38100" dir="2520000" algn="ctr" rotWithShape="0">
              <a:srgbClr val="BCB48A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l-SI"/>
          </a:p>
        </p:txBody>
      </p:sp>
      <p:sp useBgFill="1">
        <p:nvSpPr>
          <p:cNvPr id="3" name="Oval 2"/>
          <p:cNvSpPr/>
          <p:nvPr userDrawn="1"/>
        </p:nvSpPr>
        <p:spPr>
          <a:xfrm>
            <a:off x="4463020" y="6028755"/>
            <a:ext cx="216479" cy="212985"/>
          </a:xfrm>
          <a:prstGeom prst="ellipse">
            <a:avLst/>
          </a:prstGeom>
          <a:ln>
            <a:noFill/>
          </a:ln>
          <a:effectLst>
            <a:outerShdw blurRad="50800" dist="38100" dir="2520000" algn="ctr" rotWithShape="0">
              <a:srgbClr val="BCB48A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l-SI"/>
          </a:p>
        </p:txBody>
      </p:sp>
      <p:sp useBgFill="1">
        <p:nvSpPr>
          <p:cNvPr id="4" name="Oval 3"/>
          <p:cNvSpPr/>
          <p:nvPr userDrawn="1"/>
        </p:nvSpPr>
        <p:spPr>
          <a:xfrm>
            <a:off x="4463760" y="5786454"/>
            <a:ext cx="216479" cy="212985"/>
          </a:xfrm>
          <a:prstGeom prst="ellipse">
            <a:avLst/>
          </a:prstGeom>
          <a:ln>
            <a:noFill/>
          </a:ln>
          <a:effectLst>
            <a:outerShdw blurRad="50800" dist="38100" dir="2520000" algn="ctr" rotWithShape="0">
              <a:srgbClr val="BCB48A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l-SI"/>
          </a:p>
        </p:txBody>
      </p:sp>
      <p:sp useBgFill="1">
        <p:nvSpPr>
          <p:cNvPr id="5" name="Oval 4"/>
          <p:cNvSpPr/>
          <p:nvPr userDrawn="1"/>
        </p:nvSpPr>
        <p:spPr>
          <a:xfrm>
            <a:off x="4712711" y="5786454"/>
            <a:ext cx="216479" cy="212985"/>
          </a:xfrm>
          <a:prstGeom prst="ellipse">
            <a:avLst/>
          </a:prstGeom>
          <a:ln>
            <a:noFill/>
          </a:ln>
          <a:effectLst>
            <a:outerShdw blurRad="50800" dist="38100" dir="2520000" algn="ctr" rotWithShape="0">
              <a:srgbClr val="BCB48A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l-SI"/>
          </a:p>
        </p:txBody>
      </p:sp>
      <p:sp useBgFill="1">
        <p:nvSpPr>
          <p:cNvPr id="6" name="Oval 5"/>
          <p:cNvSpPr/>
          <p:nvPr userDrawn="1"/>
        </p:nvSpPr>
        <p:spPr>
          <a:xfrm>
            <a:off x="4214810" y="6267856"/>
            <a:ext cx="216479" cy="212985"/>
          </a:xfrm>
          <a:prstGeom prst="ellipse">
            <a:avLst/>
          </a:prstGeom>
          <a:ln>
            <a:noFill/>
          </a:ln>
          <a:effectLst>
            <a:outerShdw blurRad="50800" dist="38100" dir="2520000" algn="ctr" rotWithShape="0">
              <a:srgbClr val="BCB48A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l-SI"/>
          </a:p>
        </p:txBody>
      </p:sp>
      <p:sp useBgFill="1">
        <p:nvSpPr>
          <p:cNvPr id="7" name="Oval 6"/>
          <p:cNvSpPr/>
          <p:nvPr userDrawn="1"/>
        </p:nvSpPr>
        <p:spPr>
          <a:xfrm>
            <a:off x="4711230" y="6278506"/>
            <a:ext cx="216479" cy="212985"/>
          </a:xfrm>
          <a:prstGeom prst="ellipse">
            <a:avLst/>
          </a:prstGeom>
          <a:ln>
            <a:noFill/>
          </a:ln>
          <a:effectLst>
            <a:outerShdw blurRad="50800" dist="38100" dir="2520000" algn="ctr" rotWithShape="0">
              <a:srgbClr val="BCB48A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l-SI"/>
          </a:p>
        </p:txBody>
      </p:sp>
      <p:sp useBgFill="1">
        <p:nvSpPr>
          <p:cNvPr id="8" name="Oval 7"/>
          <p:cNvSpPr/>
          <p:nvPr userDrawn="1"/>
        </p:nvSpPr>
        <p:spPr>
          <a:xfrm>
            <a:off x="4463760" y="6502139"/>
            <a:ext cx="216479" cy="212985"/>
          </a:xfrm>
          <a:prstGeom prst="ellipse">
            <a:avLst/>
          </a:prstGeom>
          <a:ln>
            <a:noFill/>
          </a:ln>
          <a:effectLst>
            <a:outerShdw blurRad="50800" dist="38100" dir="2520000" algn="ctr" rotWithShape="0">
              <a:srgbClr val="BCB48A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l-SI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8286776" y="6143668"/>
            <a:ext cx="714380" cy="928670"/>
            <a:chOff x="4367210" y="3857628"/>
            <a:chExt cx="714380" cy="928670"/>
          </a:xfrm>
          <a:solidFill>
            <a:srgbClr val="D8D4BA"/>
          </a:solidFill>
          <a:scene3d>
            <a:camera prst="orthographicFront">
              <a:rot lat="4200000" lon="0" rev="0"/>
            </a:camera>
            <a:lightRig rig="threePt" dir="t"/>
          </a:scene3d>
        </p:grpSpPr>
        <p:sp>
          <p:nvSpPr>
            <p:cNvPr id="10" name="Oval 9"/>
            <p:cNvSpPr/>
            <p:nvPr/>
          </p:nvSpPr>
          <p:spPr>
            <a:xfrm>
              <a:off x="4367210" y="4102845"/>
              <a:ext cx="216479" cy="212985"/>
            </a:xfrm>
            <a:prstGeom prst="ellipse">
              <a:avLst/>
            </a:prstGeom>
            <a:grpFill/>
            <a:ln>
              <a:noFill/>
            </a:ln>
            <a:effectLst>
              <a:outerShdw blurRad="50800" dist="127000" dir="2520000" algn="ctr" rotWithShape="0">
                <a:schemeClr val="bg2">
                  <a:lumMod val="7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l-SI"/>
            </a:p>
          </p:txBody>
        </p:sp>
        <p:sp>
          <p:nvSpPr>
            <p:cNvPr id="11" name="Oval 10"/>
            <p:cNvSpPr/>
            <p:nvPr/>
          </p:nvSpPr>
          <p:spPr>
            <a:xfrm>
              <a:off x="4615420" y="4099929"/>
              <a:ext cx="216479" cy="212985"/>
            </a:xfrm>
            <a:prstGeom prst="ellipse">
              <a:avLst/>
            </a:prstGeom>
            <a:grpFill/>
            <a:ln>
              <a:noFill/>
            </a:ln>
            <a:effectLst>
              <a:outerShdw blurRad="50800" dist="127000" dir="2520000" algn="ctr" rotWithShape="0">
                <a:schemeClr val="bg2">
                  <a:lumMod val="7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l-SI"/>
            </a:p>
          </p:txBody>
        </p:sp>
        <p:sp>
          <p:nvSpPr>
            <p:cNvPr id="12" name="Oval 11"/>
            <p:cNvSpPr/>
            <p:nvPr/>
          </p:nvSpPr>
          <p:spPr>
            <a:xfrm>
              <a:off x="4616160" y="3857628"/>
              <a:ext cx="216479" cy="212985"/>
            </a:xfrm>
            <a:prstGeom prst="ellipse">
              <a:avLst/>
            </a:prstGeom>
            <a:grpFill/>
            <a:ln>
              <a:noFill/>
            </a:ln>
            <a:effectLst>
              <a:outerShdw blurRad="50800" dist="127000" dir="2520000" algn="ctr" rotWithShape="0">
                <a:schemeClr val="bg2">
                  <a:lumMod val="7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l-SI"/>
            </a:p>
          </p:txBody>
        </p:sp>
        <p:sp>
          <p:nvSpPr>
            <p:cNvPr id="13" name="Oval 12"/>
            <p:cNvSpPr/>
            <p:nvPr/>
          </p:nvSpPr>
          <p:spPr>
            <a:xfrm>
              <a:off x="4865111" y="3857628"/>
              <a:ext cx="216479" cy="212985"/>
            </a:xfrm>
            <a:prstGeom prst="ellipse">
              <a:avLst/>
            </a:prstGeom>
            <a:grpFill/>
            <a:ln>
              <a:noFill/>
            </a:ln>
            <a:effectLst>
              <a:outerShdw blurRad="50800" dist="127000" dir="2520000" algn="ctr" rotWithShape="0">
                <a:schemeClr val="bg2">
                  <a:lumMod val="7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l-SI"/>
            </a:p>
          </p:txBody>
        </p:sp>
        <p:sp>
          <p:nvSpPr>
            <p:cNvPr id="14" name="Oval 13"/>
            <p:cNvSpPr/>
            <p:nvPr/>
          </p:nvSpPr>
          <p:spPr>
            <a:xfrm>
              <a:off x="4367210" y="4339030"/>
              <a:ext cx="216479" cy="212985"/>
            </a:xfrm>
            <a:prstGeom prst="ellipse">
              <a:avLst/>
            </a:prstGeom>
            <a:grpFill/>
            <a:ln>
              <a:noFill/>
            </a:ln>
            <a:effectLst>
              <a:outerShdw blurRad="50800" dist="127000" dir="2520000" algn="ctr" rotWithShape="0">
                <a:schemeClr val="bg2">
                  <a:lumMod val="7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l-SI"/>
            </a:p>
          </p:txBody>
        </p:sp>
        <p:sp>
          <p:nvSpPr>
            <p:cNvPr id="15" name="Oval 14"/>
            <p:cNvSpPr/>
            <p:nvPr/>
          </p:nvSpPr>
          <p:spPr>
            <a:xfrm>
              <a:off x="4863630" y="4349680"/>
              <a:ext cx="216479" cy="212985"/>
            </a:xfrm>
            <a:prstGeom prst="ellipse">
              <a:avLst/>
            </a:prstGeom>
            <a:grpFill/>
            <a:ln>
              <a:noFill/>
            </a:ln>
            <a:effectLst>
              <a:outerShdw blurRad="50800" dist="127000" dir="2520000" algn="ctr" rotWithShape="0">
                <a:schemeClr val="bg2">
                  <a:lumMod val="7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l-SI"/>
            </a:p>
          </p:txBody>
        </p:sp>
        <p:sp>
          <p:nvSpPr>
            <p:cNvPr id="16" name="Oval 15"/>
            <p:cNvSpPr/>
            <p:nvPr/>
          </p:nvSpPr>
          <p:spPr>
            <a:xfrm>
              <a:off x="4616160" y="4573313"/>
              <a:ext cx="216479" cy="212985"/>
            </a:xfrm>
            <a:prstGeom prst="ellipse">
              <a:avLst/>
            </a:prstGeom>
            <a:grpFill/>
            <a:ln>
              <a:noFill/>
            </a:ln>
            <a:effectLst>
              <a:outerShdw blurRad="50800" dist="127000" dir="2520000" algn="ctr" rotWithShape="0">
                <a:schemeClr val="bg2">
                  <a:lumMod val="7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l-SI"/>
            </a:p>
          </p:txBody>
        </p:sp>
      </p:grp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861422-6EA2-4CDA-902A-41F90D30920A}" type="datetimeFigureOut">
              <a:rPr lang="sl-SI"/>
              <a:pPr>
                <a:defRPr/>
              </a:pPr>
              <a:t>20. 10. 15</a:t>
            </a:fld>
            <a:endParaRPr lang="sl-SI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84BCD-B1C9-4AC2-89E0-2E5B0B1718A5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91DB3-8208-4CDD-B0C2-CBEFA961C152}" type="datetimeFigureOut">
              <a:rPr lang="sl-SI"/>
              <a:pPr>
                <a:defRPr/>
              </a:pPr>
              <a:t>20. 10. 15</a:t>
            </a:fld>
            <a:endParaRPr lang="sl-SI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004EE-DFE7-4311-A482-D6B25C775FE4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l-SI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F4727-17BD-4323-81BC-649CC902BB9B}" type="datetimeFigureOut">
              <a:rPr lang="sl-SI"/>
              <a:pPr>
                <a:defRPr/>
              </a:pPr>
              <a:t>20. 10. 15</a:t>
            </a:fld>
            <a:endParaRPr lang="sl-SI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C49883-031F-4B87-83D6-C80E1509FA0C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F0EC7-91F6-4356-B1D1-4A4C901B8B57}" type="datetimeFigureOut">
              <a:rPr lang="sl-SI"/>
              <a:pPr>
                <a:defRPr/>
              </a:pPr>
              <a:t>20. 10. 15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946D8-DEDF-4C59-91BE-995085863A20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6C96E-4B36-4AE5-BB52-C89B63BEBF9D}" type="datetimeFigureOut">
              <a:rPr lang="sl-SI"/>
              <a:pPr>
                <a:defRPr/>
              </a:pPr>
              <a:t>20. 10. 15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B9292-C57E-4D92-8459-F96697CDD235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sl-SI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A151883-2762-49CF-8728-D2EAAB4AC7DC}" type="datetimeFigureOut">
              <a:rPr lang="sl-SI"/>
              <a:pPr>
                <a:defRPr/>
              </a:pPr>
              <a:t>20. 10. 15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93DC91-2320-45D4-AB6C-3BD9B6113AF8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33" r:id="rId7"/>
    <p:sldLayoutId id="2147483828" r:id="rId8"/>
    <p:sldLayoutId id="2147483829" r:id="rId9"/>
    <p:sldLayoutId id="2147483830" r:id="rId10"/>
    <p:sldLayoutId id="21474838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2753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Inštitut Jožef Štefan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 Jožef Stefan Odsek za avtomatiko biokibernetiko in robotiko</dc:title>
  <dc:creator>Jadran</dc:creator>
  <cp:lastModifiedBy>Jadran Lenarčič</cp:lastModifiedBy>
  <cp:revision>371</cp:revision>
  <dcterms:created xsi:type="dcterms:W3CDTF">2004-05-05T10:12:03Z</dcterms:created>
  <dcterms:modified xsi:type="dcterms:W3CDTF">2015-10-20T11:38:21Z</dcterms:modified>
</cp:coreProperties>
</file>