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341" r:id="rId2"/>
    <p:sldId id="342" r:id="rId3"/>
  </p:sldIdLst>
  <p:sldSz cx="12192000" cy="6858000"/>
  <p:notesSz cx="6797675" cy="99266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FFFF"/>
    <a:srgbClr val="00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44" autoAdjust="0"/>
    <p:restoredTop sz="91744" autoAdjust="0"/>
  </p:normalViewPr>
  <p:slideViewPr>
    <p:cSldViewPr>
      <p:cViewPr varScale="1">
        <p:scale>
          <a:sx n="105" d="100"/>
          <a:sy n="105" d="100"/>
        </p:scale>
        <p:origin x="43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04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218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72CD3-6DC5-4C30-A2B7-EBFAAF6F73C7}" type="datetimeFigureOut">
              <a:rPr lang="en-GB" smtClean="0"/>
              <a:t>13/12/2021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BFCCF-D64E-48FF-8218-1F9A61C4B5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8285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9C6AE-AC29-4A66-8D64-55336A01C5B8}" type="datetimeFigureOut">
              <a:rPr lang="en-GB" smtClean="0"/>
              <a:t>13/12/2021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3C607-B0FF-4A04-B645-CBF97DF28B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47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3C607-B0FF-4A04-B645-CBF97DF28BE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2871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1424" y="1412776"/>
            <a:ext cx="10363200" cy="2304253"/>
          </a:xfrm>
        </p:spPr>
        <p:txBody>
          <a:bodyPr>
            <a:noAutofit/>
          </a:bodyPr>
          <a:lstStyle>
            <a:lvl1pPr>
              <a:defRPr sz="8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sl-SI" noProof="0" dirty="0"/>
              <a:t>Naslov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26868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noProof="0" dirty="0"/>
              <a:t>Imena in priimki avtorjev</a:t>
            </a:r>
            <a:endParaRPr lang="en-GB" noProof="0" dirty="0"/>
          </a:p>
        </p:txBody>
      </p:sp>
      <p:cxnSp>
        <p:nvCxnSpPr>
          <p:cNvPr id="7" name="Gerade Verbindung 5"/>
          <p:cNvCxnSpPr/>
          <p:nvPr userDrawn="1"/>
        </p:nvCxnSpPr>
        <p:spPr>
          <a:xfrm>
            <a:off x="623392" y="1412776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5"/>
          <p:cNvCxnSpPr/>
          <p:nvPr userDrawn="1"/>
        </p:nvCxnSpPr>
        <p:spPr>
          <a:xfrm>
            <a:off x="623392" y="3717032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56D8D0A-CF14-4BB1-BC30-C3F69FFE007F}"/>
              </a:ext>
            </a:extLst>
          </p:cNvPr>
          <p:cNvSpPr txBox="1">
            <a:spLocks/>
          </p:cNvSpPr>
          <p:nvPr userDrawn="1"/>
        </p:nvSpPr>
        <p:spPr>
          <a:xfrm>
            <a:off x="64467" y="6525344"/>
            <a:ext cx="3528665" cy="2857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Avtor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26D629F-8DFB-4639-A374-B18918581A84}"/>
              </a:ext>
            </a:extLst>
          </p:cNvPr>
          <p:cNvSpPr txBox="1">
            <a:spLocks/>
          </p:cNvSpPr>
          <p:nvPr userDrawn="1"/>
        </p:nvSpPr>
        <p:spPr>
          <a:xfrm>
            <a:off x="3719736" y="6525344"/>
            <a:ext cx="3528665" cy="2857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Odsek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E85D6BB-EAB5-4A72-841D-E5C6D07B693B}"/>
              </a:ext>
            </a:extLst>
          </p:cNvPr>
          <p:cNvSpPr txBox="1">
            <a:spLocks/>
          </p:cNvSpPr>
          <p:nvPr userDrawn="1"/>
        </p:nvSpPr>
        <p:spPr>
          <a:xfrm>
            <a:off x="7320409" y="6525344"/>
            <a:ext cx="3528665" cy="2857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91044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8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5DF60E6-A91B-0249-88F0-9891A9AA5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2544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625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1" y="6580647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 dirty="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99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2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  <p:cxnSp>
        <p:nvCxnSpPr>
          <p:cNvPr id="4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34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2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759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3393" y="541719"/>
            <a:ext cx="8359672" cy="70788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23394" y="1196978"/>
            <a:ext cx="8328541" cy="4176713"/>
          </a:xfrm>
          <a:prstGeom prst="rect">
            <a:avLst/>
          </a:prstGeom>
        </p:spPr>
        <p:txBody>
          <a:bodyPr/>
          <a:lstStyle>
            <a:lvl1pPr marL="0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1pPr>
            <a:lvl2pPr marL="863957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2pPr>
            <a:lvl3pPr marL="152392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3pPr>
            <a:lvl4pPr marL="213349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/>
            </a:lvl4pPr>
            <a:lvl5pPr marL="2438278" indent="0">
              <a:buNone/>
              <a:defRPr/>
            </a:lvl5pPr>
            <a:lvl6pPr marL="3047848" indent="0">
              <a:buNone/>
              <a:defRPr/>
            </a:lvl6pPr>
          </a:lstStyle>
          <a:p>
            <a:pPr lvl="0"/>
            <a:r>
              <a:rPr lang="en-GB" sz="2667"/>
              <a:t>Text Here</a:t>
            </a:r>
          </a:p>
          <a:p>
            <a:pPr lvl="1"/>
            <a:r>
              <a:rPr lang="en-GB"/>
              <a:t>Text Here</a:t>
            </a:r>
          </a:p>
          <a:p>
            <a:pPr lvl="2"/>
            <a:r>
              <a:rPr lang="en-GB"/>
              <a:t>Text Here</a:t>
            </a:r>
          </a:p>
          <a:p>
            <a:pPr lvl="3"/>
            <a:r>
              <a:rPr lang="en-GB"/>
              <a:t>Text Here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37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11336897" y="6467129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C2DE46A0-92A9-4CB6-B66D-C429D4C93DD8}" type="slidenum">
              <a:rPr lang="en-GB" sz="1200" smtClean="0">
                <a:solidFill>
                  <a:schemeClr val="bg1"/>
                </a:solidFill>
                <a:latin typeface="Titillium" pitchFamily="50" charset="0"/>
              </a:rPr>
              <a:t>‹#›</a:t>
            </a:fld>
            <a:endParaRPr lang="en-GB" sz="1200">
              <a:solidFill>
                <a:schemeClr val="bg1"/>
              </a:solidFill>
              <a:latin typeface="Titillium" pitchFamily="50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23397" y="541719"/>
            <a:ext cx="10369148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623397" y="1394393"/>
            <a:ext cx="10369148" cy="4344257"/>
          </a:xfrm>
          <a:prstGeom prst="rect">
            <a:avLst/>
          </a:prstGeom>
        </p:spPr>
        <p:txBody>
          <a:bodyPr/>
          <a:lstStyle>
            <a:lvl1pPr marL="0" indent="-239989">
              <a:lnSpc>
                <a:spcPct val="113000"/>
              </a:lnSpc>
              <a:spcBef>
                <a:spcPts val="0"/>
              </a:spcBef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1pPr>
            <a:lvl2pPr marL="863957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2pPr>
            <a:lvl3pPr marL="152392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 baseline="0"/>
            </a:lvl3pPr>
            <a:lvl4pPr marL="213349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4pPr>
          </a:lstStyle>
          <a:p>
            <a:pPr lvl="0"/>
            <a:r>
              <a:rPr lang="en-GB" sz="2667"/>
              <a:t>Text Here</a:t>
            </a:r>
          </a:p>
          <a:p>
            <a:pPr lvl="1"/>
            <a:r>
              <a:rPr lang="en-GB" sz="2667"/>
              <a:t>Text Here</a:t>
            </a:r>
          </a:p>
          <a:p>
            <a:pPr lvl="2"/>
            <a:r>
              <a:rPr lang="en-GB"/>
              <a:t>Text Here</a:t>
            </a:r>
          </a:p>
          <a:p>
            <a:pPr lvl="3"/>
            <a:r>
              <a:rPr lang="en-GB"/>
              <a:t>Text Here</a:t>
            </a:r>
          </a:p>
          <a:p>
            <a:pPr lvl="2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411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392" y="1340768"/>
            <a:ext cx="10972800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7" name="Rectangle 6"/>
          <p:cNvSpPr/>
          <p:nvPr/>
        </p:nvSpPr>
        <p:spPr>
          <a:xfrm>
            <a:off x="0" y="6525344"/>
            <a:ext cx="121920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aseline="0" noProof="0" dirty="0">
              <a:ln>
                <a:noFill/>
              </a:ln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DB5090-6B3A-4A38-8F42-CFB18787623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058" y="398550"/>
            <a:ext cx="2386342" cy="3862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9945B7-5F99-4198-9C10-1C4832F3FD9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024" y="6597376"/>
            <a:ext cx="166050" cy="216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B81144-0017-45F3-B403-C6E4CC41F5A4}"/>
              </a:ext>
            </a:extLst>
          </p:cNvPr>
          <p:cNvSpPr/>
          <p:nvPr userDrawn="1"/>
        </p:nvSpPr>
        <p:spPr>
          <a:xfrm>
            <a:off x="0" y="0"/>
            <a:ext cx="12192000" cy="133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0628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  <p:sldLayoutId id="2147483669" r:id="rId6"/>
    <p:sldLayoutId id="2147483670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6E02A8-D799-4C19-A9C2-6B1008CF49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76FF799-584E-4B53-B89B-395B31657C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05210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707A98-59DE-4434-B941-A55EA7120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5E0BDD-16B5-48E1-AFD3-7D3CEEB59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078795"/>
      </p:ext>
    </p:extLst>
  </p:cSld>
  <p:clrMapOvr>
    <a:masterClrMapping/>
  </p:clrMapOvr>
</p:sld>
</file>

<file path=ppt/theme/theme1.xml><?xml version="1.0" encoding="utf-8"?>
<a:theme xmlns:a="http://schemas.openxmlformats.org/drawingml/2006/main" name="PlanHab_Final_Meeting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53572</TotalTime>
  <Words>1</Words>
  <Application>Microsoft Office PowerPoint</Application>
  <PresentationFormat>Widescreen</PresentationFormat>
  <Paragraphs>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Titillium</vt:lpstr>
      <vt:lpstr>Wingdings</vt:lpstr>
      <vt:lpstr>PlanHab_Final_Meeting_Template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Marjan Verč</dc:creator>
  <cp:lastModifiedBy>Marjan Verč</cp:lastModifiedBy>
  <cp:revision>474</cp:revision>
  <cp:lastPrinted>2020-08-20T09:15:15Z</cp:lastPrinted>
  <dcterms:created xsi:type="dcterms:W3CDTF">2015-09-30T08:48:54Z</dcterms:created>
  <dcterms:modified xsi:type="dcterms:W3CDTF">2021-12-13T15:11:00Z</dcterms:modified>
</cp:coreProperties>
</file>