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0" r:id="rId1"/>
  </p:sldMasterIdLst>
  <p:notesMasterIdLst>
    <p:notesMasterId r:id="rId21"/>
  </p:notesMasterIdLst>
  <p:handoutMasterIdLst>
    <p:handoutMasterId r:id="rId22"/>
  </p:handoutMasterIdLst>
  <p:sldIdLst>
    <p:sldId id="256" r:id="rId2"/>
    <p:sldId id="338" r:id="rId3"/>
    <p:sldId id="339" r:id="rId4"/>
    <p:sldId id="313" r:id="rId5"/>
    <p:sldId id="314" r:id="rId6"/>
    <p:sldId id="315" r:id="rId7"/>
    <p:sldId id="316" r:id="rId8"/>
    <p:sldId id="323" r:id="rId9"/>
    <p:sldId id="333" r:id="rId10"/>
    <p:sldId id="331" r:id="rId11"/>
    <p:sldId id="327" r:id="rId12"/>
    <p:sldId id="328" r:id="rId13"/>
    <p:sldId id="322" r:id="rId14"/>
    <p:sldId id="317" r:id="rId15"/>
    <p:sldId id="318" r:id="rId16"/>
    <p:sldId id="319" r:id="rId17"/>
    <p:sldId id="320" r:id="rId18"/>
    <p:sldId id="321" r:id="rId19"/>
    <p:sldId id="262" r:id="rId20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979F"/>
    <a:srgbClr val="174A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5" autoAdjust="0"/>
    <p:restoredTop sz="93653" autoAdjust="0"/>
  </p:normalViewPr>
  <p:slideViewPr>
    <p:cSldViewPr snapToGrid="0">
      <p:cViewPr varScale="1">
        <p:scale>
          <a:sx n="127" d="100"/>
          <a:sy n="127" d="100"/>
        </p:scale>
        <p:origin x="9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3" d="100"/>
          <a:sy n="73" d="100"/>
        </p:scale>
        <p:origin x="2064" y="2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1F3C18E-0036-4CBB-A154-B7B39FAB156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 dirty="0">
              <a:latin typeface="Titillium Web" panose="00000500000000000000" pitchFamily="2" charset="-18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C42196-A57D-4A5F-83FC-6D0BDD2F439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489464-A66E-42C6-B1AB-60CE934BC7C0}" type="datetimeFigureOut">
              <a:rPr lang="sl-SI" smtClean="0">
                <a:latin typeface="Titillium Web" panose="00000500000000000000" pitchFamily="2" charset="-18"/>
              </a:rPr>
              <a:t>14. 05. 2026</a:t>
            </a:fld>
            <a:endParaRPr lang="sl-SI" dirty="0">
              <a:latin typeface="Titillium Web" panose="00000500000000000000" pitchFamily="2" charset="-18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7B9860-DDC0-45BE-B866-177558B8636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 dirty="0">
              <a:latin typeface="Titillium Web" panose="00000500000000000000" pitchFamily="2" charset="-18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5AB8A5-820E-41C5-87A5-282C8E7A8B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BF1EE-B184-49FA-AF55-E3D3A53608DC}" type="slidenum">
              <a:rPr lang="sl-SI" smtClean="0">
                <a:latin typeface="Titillium Web" panose="00000500000000000000" pitchFamily="2" charset="-18"/>
              </a:rPr>
              <a:t>‹#›</a:t>
            </a:fld>
            <a:endParaRPr lang="sl-SI" dirty="0">
              <a:latin typeface="Titillium Web" panose="000005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67778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tillium Web" panose="00000500000000000000" pitchFamily="2" charset="-18"/>
              </a:defRPr>
            </a:lvl1pPr>
          </a:lstStyle>
          <a:p>
            <a:endParaRPr lang="sl-SI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tillium Web" panose="00000500000000000000" pitchFamily="2" charset="-18"/>
              </a:defRPr>
            </a:lvl1pPr>
          </a:lstStyle>
          <a:p>
            <a:fld id="{3EE25BBF-3EF8-4B93-904B-A278D227628E}" type="datetimeFigureOut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sl-SI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tillium Web" panose="00000500000000000000" pitchFamily="2" charset="-18"/>
              </a:defRPr>
            </a:lvl1pPr>
          </a:lstStyle>
          <a:p>
            <a:endParaRPr lang="sl-SI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tillium Web" panose="00000500000000000000" pitchFamily="2" charset="-18"/>
              </a:defRPr>
            </a:lvl1pPr>
          </a:lstStyle>
          <a:p>
            <a:fld id="{E4D270D0-39B8-476F-BE55-7B48B70DE0E8}" type="slidenum">
              <a:rPr lang="sl-SI" smtClean="0"/>
              <a:pPr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455902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itillium Web" panose="00000500000000000000" pitchFamily="2" charset="-18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itillium Web" panose="00000500000000000000" pitchFamily="2" charset="-18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itillium Web" panose="00000500000000000000" pitchFamily="2" charset="-18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itillium Web" panose="00000500000000000000" pitchFamily="2" charset="-18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itillium Web" panose="00000500000000000000" pitchFamily="2" charset="-18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69821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36752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475286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361685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1494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8531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780206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51092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039097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466349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478540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723486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72943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1.svg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ijs.si/ijsw" TargetMode="External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ijs.si/ijsw" TargetMode="External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1.svg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1.svg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1.svg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9199B18-0172-443A-A3D1-8B25AE14DF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711" b="991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97D8D35-464D-42D5-BCDA-3EC0225F6AE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4DC0D09-DE44-485B-93A1-DCF0DAEC6A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ADBADC4-76C0-48C3-8A25-4C0F61DAB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2918590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589073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83314A3-C108-4CBA-9FFA-47BB28F54B7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E2767A7-2E31-46B1-A2FB-2D4C115711B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B07C390-A51C-4CA9-8E85-ACB12842195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52D7B2E-9E34-4543-8CFD-B05F6447C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2918590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773028626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4521199-2CC9-4872-854F-ADEF0D5F8F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06" b="2185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51E1ACF-0345-4DD8-AFB6-85F40180DC86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tx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E3FFB9-8F3D-4408-B163-788C6D8D533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B1771A8-7AE9-49CA-B857-DDC5CEF9F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2918590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572832484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B980F89-89AF-4F37-9F27-7B3C913CA0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2" b="12160"/>
          <a:stretch/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ED7C034-BA31-4ADA-84A2-24D999C4ECA1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tx2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68E2316-7C57-4B75-A94D-7D0DFB45F7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F67C87C-5E36-4641-8592-AB5E3B5D3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2918590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917595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7961-AB90-4CF6-9847-EF00E6EA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lIns="0" tIns="0" rIns="0" bIns="0" anchor="b">
            <a:normAutofit/>
          </a:bodyPr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FD3E-3DC5-4A37-9858-6F537EEB5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09406"/>
          </a:xfrm>
        </p:spPr>
        <p:txBody>
          <a:bodyPr lIns="0" tIns="0" rIns="0" bIns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FCAE7-FAC6-4436-B997-91EB73AE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503969"/>
            <a:ext cx="274320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EB3F6B9A-BBCD-4BCA-BE08-B70A0E21056C}" type="datetime1">
              <a:rPr lang="sl-SI" smtClean="0"/>
              <a:t>14. 05. 2026</a:t>
            </a:fld>
            <a:endParaRPr lang="sl-SI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19246A-CF07-4963-BDC8-A016D7774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267641A-1C06-46DA-AE0C-39DC70B64851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9344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7961-AB90-4CF6-9847-EF00E6EA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lIns="0" tIns="0" rIns="0" bIns="0" anchor="b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FD3E-3DC5-4A37-9858-6F537EEB5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183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FCAE7-FAC6-4436-B997-91EB73AE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506585"/>
            <a:ext cx="2743200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4AEFEA6-2CEB-4FED-9073-14089B557467}" type="datetime1">
              <a:rPr lang="sl-SI" smtClean="0"/>
              <a:t>14. 05. 2026</a:t>
            </a:fld>
            <a:endParaRPr lang="sl-SI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19246A-CF07-4963-BDC8-A016D7774B74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60F99F0-25BF-4F25-B26D-5342961ACE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157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6F434F50-8F45-4C93-8D5F-C5A7C3F97E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9C81996A-1181-48DA-A4F3-40F61A535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A3AFC420-9531-4E3F-BD32-D1D090FC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26778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D82A9-27B8-4E6A-AE7A-8F1736EA3E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78989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57232E-0E61-47DA-ABA3-AE4723A09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78989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F170162-A03F-4FFF-88D6-D351B8C41273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7995AF18-EC6C-4DB2-8CC7-7630722FC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5181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9E3DA91-4D6B-4D55-BA10-10E7BBAD774E}"/>
              </a:ext>
            </a:extLst>
          </p:cNvPr>
          <p:cNvCxnSpPr>
            <a:cxnSpLocks/>
          </p:cNvCxnSpPr>
          <p:nvPr/>
        </p:nvCxnSpPr>
        <p:spPr>
          <a:xfrm>
            <a:off x="6172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4694F795-C4BF-46B9-88B3-BFDA9BB87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FC64B7-A80F-41C3-BEBD-92EAF9117DE0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02C5D53-4820-49FD-8AEB-B3B55E7DCA8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80540B9-CAE5-44A2-8B4F-E4DBF0F65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3D69EEAA-1972-44F2-95AA-4C8EE7B76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630052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1F1A55-E86B-4963-9885-3256C8C69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96953"/>
            <a:ext cx="5157787" cy="608122"/>
          </a:xfr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262E7-B1A1-4EEB-AD8E-0855779169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96953"/>
            <a:ext cx="5183188" cy="608122"/>
          </a:xfr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9F8E738-CAD6-440D-A445-97E45E3C0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185FFD-1F02-4253-B07E-37B3C6EDED9C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A4FD462-706E-483E-BB54-ED328A7383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2684146"/>
            <a:ext cx="5181600" cy="320118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CFD53C6D-5E25-467F-8AA5-687ABFBE5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684146"/>
            <a:ext cx="5181600" cy="320118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D799F8E-447B-44B7-B5DD-102EA35C8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1190CFB-9361-4E70-BD38-49689CBA74A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16E26E23-F996-408C-97FF-7F12B27B9DA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1430486-11EC-4CFB-BFD3-D64787032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52FB35F9-F9B5-46E0-BE8E-578764E84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71070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_bullet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D5466F-BBCF-4B7C-AEF1-E9E60586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8BFF22B-BEFD-4AAF-A5AB-D78292B8DC9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C3CC9CF-3949-4BBF-A61C-3313041D63ED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02BD9801-C0DF-4834-90D4-B2F5B550E5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949FDC59-994C-43B1-898A-02C4E55B1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CAF25DB2-0CAD-4DB1-89C7-D3D5D5359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70682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_white_without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D5466F-BBCF-4B7C-AEF1-E9E60586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8BFF22B-BEFD-4AAF-A5AB-D78292B8DC9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36F46ADF-8F1A-47BB-8ABB-BE31A641AF3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D9E6C34-75FD-4C58-8C3C-DB0E80AE2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C4C6BACB-AAF2-430F-ADB1-904828B74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04764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67B6A4F-DDB4-43C8-AE1F-C36629C2C0E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4pPr>
            <a:lvl5pPr marL="18288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82FB77-7A0B-4492-8CC5-CDA3511C29C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5767C0F2-0D6E-48F2-A00B-D9BE62F779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290F9C20-8785-4734-B1A3-2DF14B9A7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F827FA24-476D-4113-ADE4-269FB7A2D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61999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bullets_net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AA69B196-7184-4644-A496-636A603F09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26164"/>
          <a:stretch/>
        </p:blipFill>
        <p:spPr>
          <a:xfrm>
            <a:off x="836995" y="0"/>
            <a:ext cx="7183727" cy="3660634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D00EFF7B-8394-48E1-A550-FD3E9FC65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90F5D02B-7A02-4345-965D-EA4E45DED20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E73B6B2B-B52E-49B2-8F82-2D4A1F5847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3F115CF-2F12-46C9-9E8D-5F4E77C16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34C4719A-E080-45C0-BD0F-2F442DD9D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606629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BD13082-F3DB-4F65-BC6B-8E70D08CF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99147" y="529648"/>
            <a:ext cx="5046233" cy="202477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BA70EF2-DE36-4D3C-AE4F-BC33EA07F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3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709FAC39-A484-435F-8648-D92A2040A41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Font typeface="Arial" panose="020B0604020202020204" pitchFamily="34" charset="0"/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3BD3E47-07DF-4E22-A2E9-0BC21ED7C30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D8FE174D-EF41-4BB1-A8C1-EEBD0B2D04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7072C205-DC8B-445D-9A7E-2B39F75B5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6BE25AA2-1C30-4237-A9D1-1181A81A6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3260056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w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1975876B-95D0-411D-828A-74CF40C51C7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4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99144" y="1090459"/>
            <a:ext cx="8380207" cy="4801392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E26D876F-5347-4C7C-808C-ECB2DECEB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01F112AB-5939-469E-9972-488EC744128F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711E6D2-188B-4DE1-AC4F-D4836337AAF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EEE2E20E-ECBE-404E-A977-E98C3B7D029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81CD5428-F0B4-4E1D-B7DE-BC5FCA774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B42A68F0-AD69-4244-B2E6-9EFC250F5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39482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bullets_peo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1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465904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D0A4F30-337A-4218-A77D-16A141C8264C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B3AAC9D1-C2F7-4D93-B19F-A58D42EA80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943049B5-9D2F-4AA6-92B2-9E3C8F40B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5CED08BA-D71B-4850-A543-937612DF6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0CE3075-939F-446A-9BE0-98816FF62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603" y="4430166"/>
            <a:ext cx="4871274" cy="163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9680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7EFFB001-228F-B955-AC8F-D515260EAC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32240" y="1360641"/>
            <a:ext cx="4735023" cy="41089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B482AC54-F6EA-46A9-BC90-C98BEE2E49B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32240" y="1360641"/>
            <a:ext cx="4735023" cy="4108904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F6A2CFA-7EDA-46C1-904C-D6E60996EB83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A6BCD8EF-BD0D-4706-8791-AE7B731AB67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DE45D23-42B3-4A5B-9B1B-916B7E343279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24163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ED85D2A1-0FC4-5F88-8EF2-969B5E9CE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7219" y="3378394"/>
            <a:ext cx="1826581" cy="263110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D30E5285-64A8-48E1-9F25-84A57681D9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7219" y="3378394"/>
            <a:ext cx="1826581" cy="2631106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F49017B-2F61-4C22-AF15-3FCC2C4CA4F8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BA08F22C-1407-44CC-A661-91704E487E7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85011E2-D6B3-4C8C-A917-76CD7ECD08BF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88257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999DF7F-7099-B8FC-78EF-17B43D547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60672" y="1132025"/>
            <a:ext cx="8521569" cy="55422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A2F86928-38D4-4C64-9909-0B3E89B337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60672" y="1132025"/>
            <a:ext cx="8521569" cy="554228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2CEAC11-65A4-41D7-B8A2-6A689F7882C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E6C0D047-98E4-49C4-9F3A-3AA2BD0486A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1BF3453-C3CC-4CA1-9EC1-65161EFDE00B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30336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538C480B-FE38-8252-AFA9-ED113B98D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17288"/>
          <a:stretch/>
        </p:blipFill>
        <p:spPr>
          <a:xfrm>
            <a:off x="7619423" y="2124662"/>
            <a:ext cx="4572000" cy="30416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51FC81A2-BAC7-46DF-B93A-2E203D79345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17288"/>
          <a:stretch/>
        </p:blipFill>
        <p:spPr>
          <a:xfrm>
            <a:off x="7619423" y="2124662"/>
            <a:ext cx="4572000" cy="3041697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DC87F2A-D2D2-4F78-ADE9-7B61678CF48E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DCCF2566-AFA9-4050-A3C2-C0881581FF0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77E6364-AC67-499C-8EF2-ECF2F993DEE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9801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A57DD30-400F-3851-11C9-15776B2DA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32745" r="32745" b="-754"/>
          <a:stretch/>
        </p:blipFill>
        <p:spPr>
          <a:xfrm>
            <a:off x="5227320" y="1834773"/>
            <a:ext cx="6964680" cy="38250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02EF8BE6-127D-4C7D-A5F5-9A3FC04560F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32745" r="32745" b="-754"/>
          <a:stretch/>
        </p:blipFill>
        <p:spPr>
          <a:xfrm>
            <a:off x="5227320" y="1834773"/>
            <a:ext cx="6964680" cy="382509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195EC73-BE65-4D15-A48F-F7691D0A53A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0336B805-9B2A-4277-A540-8F1C1AD4689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F997228-431B-41E4-8766-97740D4F44AB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09301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81E67E59-48A5-169D-34C1-D454B5FD2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49921" y="-50087"/>
            <a:ext cx="5146040" cy="34690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9C996A37-FD28-4F60-83D7-B3B8F5B76B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49921" y="-50087"/>
            <a:ext cx="5146040" cy="3469025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B053147-CD65-49CD-917A-9D8FEB8A048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C0943A28-8CBB-41ED-931C-E5A184EEA06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FF21051-E3E7-425C-AFE3-E03B41313754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15586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556B77B5-3776-D4A8-6FD3-D9182C702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600201" y="3912696"/>
            <a:ext cx="15097760" cy="27616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CC283DEB-FADA-409E-8EEA-9A283B05FA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600201" y="3912696"/>
            <a:ext cx="15097760" cy="2761609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C852A03-0442-497D-ABCF-C29C1F7147CE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F5F631D2-2296-48F5-ABC9-4EAB9C1178F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E8F11E4-79A7-4EEF-837C-DE1265BA56B1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58281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8AB5CD86-2967-298C-5E61-397E85700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198" y="4502972"/>
            <a:ext cx="10515602" cy="14208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65EDD9B9-4C53-4807-8E48-0A522784C36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198" y="4502972"/>
            <a:ext cx="10515602" cy="1420898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F57A803-7197-48C1-A822-A2213A21D162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4A5D02F8-0FAB-407F-A2AE-42B6AF4652B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7ACE177-4875-4ED6-AE81-4D3F9FDBFAF4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86056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2DEDAA4-F29D-E25D-77BE-8A9CEC8199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91178" y="2414557"/>
            <a:ext cx="4062622" cy="2665521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7FD83E7-B931-46F7-B663-566BA260B6D2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2E014DEE-8DBF-45B9-9251-E71AA1A1A15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DE4E485-26EA-419B-B117-8FB4828532B7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Graphic 18">
            <a:extLst>
              <a:ext uri="{FF2B5EF4-FFF2-40B4-BE49-F238E27FC236}">
                <a16:creationId xmlns:a16="http://schemas.microsoft.com/office/drawing/2014/main" id="{A3F145E8-C312-43F7-8489-1D12F23A3A3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91178" y="2414557"/>
            <a:ext cx="4062622" cy="266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0060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for d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0A9F567-E7F1-4869-B9EE-392180068146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9AD897AA-755A-4CB9-AE0B-0D9E5C19843F}"/>
              </a:ext>
            </a:extLst>
          </p:cNvPr>
          <p:cNvSpPr/>
          <p:nvPr/>
        </p:nvSpPr>
        <p:spPr>
          <a:xfrm>
            <a:off x="8926317" y="1261628"/>
            <a:ext cx="3265683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AF9AB79-5216-4A2C-8D86-898B22638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262F920-70EF-4CB8-AC91-32EC90AFC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1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E06B0190-A95D-43C8-9871-F37913A8F72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None/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1EB54AB-AD57-41AA-805E-AB92C905A457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65C41B42-E3C2-4481-8C52-9B21D88FF6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5E79A0D1-9EA3-4390-913B-D2BE8B170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63E33C3A-BD06-43FF-BC65-083EDB60F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521602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_bulets_abstract points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67B6A4F-DDB4-43C8-AE1F-C36629C2C0E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89909EA-6E0B-46C0-94BE-731BB50D83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 bright="70000" contrast="-70000"/>
            <a:alphaModFix amt="7000"/>
          </a:blip>
          <a:srcRect l="-2888" t="42529" r="36024" b="-5653"/>
          <a:stretch/>
        </p:blipFill>
        <p:spPr>
          <a:xfrm>
            <a:off x="8697729" y="5043"/>
            <a:ext cx="3494271" cy="3248165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82FB77-7A0B-4492-8CC5-CDA3511C29C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A91F8BB5-681F-400B-AC92-602E7CDB4E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4131C8E3-D7ED-4660-AC31-A3A1A0817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377FB45E-3E6D-424E-B1FB-5B924E5BE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877717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lectronics and Information Technologie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1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36EE2B-BACF-4AB0-B5FB-CD9D7CD35F27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5A9B58E-7FCD-49E4-BD85-52622CB7E2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C2074B8F-63FF-4228-BF17-CA6E647030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7ABC615-CE3A-4DF4-820F-558E271A68B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0D806D1D-FD3F-4727-8D92-C3C29D7A3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940F89F-6E1B-47B3-8F46-C806B3D64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159944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lectronics and Information Technologies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1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7AC1CB0C-EAD3-4385-9E82-F9F68D1D4C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A171F1-14D7-4260-B011-26727F7C660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3778D36E-7028-4E53-809F-C2008084BF29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FC72BB61-7EA0-4928-AF4C-7AABCFACBF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5BC63A5E-7CB0-41F7-956C-C81FF012A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27D8B9A8-0B2C-4C09-AAF2-60C9D47B3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76644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ysics and Reactor Engineering and Energetic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2DB4A32-FDEE-4730-A492-C4488B7FF8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36EE2B-BACF-4AB0-B5FB-CD9D7CD35F27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7B9DDFA-593A-4FD9-B1DC-9C785F727B4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CFA39D0B-3383-474B-9C38-FE3356396F0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AE6748F0-4458-4DC2-A24E-0C8841C37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8B37D3BD-5712-4594-BB84-69D29ABE0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268593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actor Engineering and Energetics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922D59B1-62FE-4F08-ADF1-9A49D8EE8F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4CEE44C-D1C8-4837-95F6-8FD1F286A41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A930EBBB-6B44-4ABE-8766-C72D4B77CDB4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20A82738-E6C4-4D89-86BC-5F5F99D697F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8F415602-0E5A-4965-BE2D-D8F5A42D8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8ED9CEC9-1200-4C96-BA0C-91CE08450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322135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emistry and Biochemistry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B5BA8F-50CB-4C24-B71A-531919542A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5458A20-2034-4A57-B20A-6AE051379F3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520BB8EC-FB56-43FC-8B13-675C04B99464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FF9CA7BE-8E69-483E-96C4-4815C25008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6A72211B-FA56-4025-9010-938808F75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465C9E8D-AB3D-46D8-84E0-1663A4AFF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880545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emistry and Biochemistry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F504C8D1-4860-44AB-823E-7DC34FBAF5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6042FB3-DABD-41A7-8DAA-9C9535FE3D81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81A021EE-789D-4708-8C03-AC401352418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44EC04C8-524D-4AA0-8FD0-27EF764510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32396934-8310-4F30-A357-64D0C70F1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C77245D-A1AB-4E38-AB4B-87AF8DBF1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622855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CE34E2-847E-4A8F-A3A7-3C0FBE6C4D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96A35AE-94ED-4565-ABC4-DBC49C946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3932237" cy="83669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72133C4-E52B-45A8-89FE-4D02EEED315B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0B5749FB-DA9A-49FB-AFCD-9FC03A13276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932679" y="1124158"/>
            <a:ext cx="6375849" cy="4744828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A98E930-CCA4-4073-A7BF-2B203AEA1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B7AD7F1-09E4-4113-AAE4-3C5D469297E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2BAA9BFA-3BAB-494B-B834-CD4C5019CD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FC713B4-AEF5-4D77-A234-1F70D47B7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49D4A5AB-95C8-4136-AA63-16E47806E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183042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3E8CCB-CE99-4EA1-8815-52CA60E04E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124158"/>
            <a:ext cx="6079172" cy="47368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sl-SI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148E42-086A-4099-80A7-8667EFDD0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C5BFAA-D037-467A-897F-7E8CBB2548CA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00F865DD-8595-460F-B984-E043FE85C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3932237" cy="83671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6C4EA16-6BE8-4998-A1E0-49845D0DD2D4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F9191EBC-9CC6-440D-AEE9-5F2100B5D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65A6FBD7-FF37-4A6E-ABA8-B1B5C2BAE8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115743"/>
            <a:ext cx="150368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6FC0BC70-9913-4A52-8797-96DE153AA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115743"/>
            <a:ext cx="8194042" cy="365125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0687EFB9-82D3-4F4A-A73C-08E12B4D4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115743"/>
            <a:ext cx="675640" cy="365125"/>
          </a:xfrm>
          <a:prstGeom prst="rect">
            <a:avLst/>
          </a:prstGeo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6105790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for attention 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sl-SI" dirty="0">
                <a:solidFill>
                  <a:schemeClr val="bg1"/>
                </a:solidFill>
              </a:rPr>
              <a:t>Hvala za pozornost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4008720"/>
            <a:ext cx="3287233" cy="2000780"/>
          </a:xfrm>
        </p:spPr>
        <p:txBody>
          <a:bodyPr lIns="0" tIns="0" rIns="0" bIns="0" anchor="b" anchorCtr="0"/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Institu</a:t>
            </a:r>
            <a:r>
              <a:rPr lang="en-US" dirty="0">
                <a:solidFill>
                  <a:schemeClr val="bg1"/>
                </a:solidFill>
              </a:rPr>
              <a:t>t “</a:t>
            </a: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Stefan”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Sloveni</a:t>
            </a:r>
            <a:r>
              <a:rPr lang="en-US" dirty="0">
                <a:solidFill>
                  <a:schemeClr val="bg1"/>
                </a:solidFill>
              </a:rPr>
              <a:t>j</a:t>
            </a:r>
            <a:r>
              <a:rPr lang="sl-SI" dirty="0">
                <a:solidFill>
                  <a:schemeClr val="bg1"/>
                </a:solidFill>
              </a:rPr>
              <a:t>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4AD351-674E-4DDD-97E5-FAEB207C2363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852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for attention_2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sl-SI" dirty="0" err="1">
                <a:solidFill>
                  <a:schemeClr val="bg1"/>
                </a:solidFill>
              </a:rPr>
              <a:t>Thank</a:t>
            </a:r>
            <a:r>
              <a:rPr lang="en-SI" dirty="0">
                <a:solidFill>
                  <a:schemeClr val="bg1"/>
                </a:solidFill>
              </a:rPr>
              <a:t> you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for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en-SI" dirty="0">
                <a:solidFill>
                  <a:schemeClr val="bg1"/>
                </a:solidFill>
              </a:rPr>
              <a:t>your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attention</a:t>
            </a:r>
            <a:endParaRPr lang="sl-SI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4008720"/>
            <a:ext cx="3287233" cy="2000780"/>
          </a:xfrm>
        </p:spPr>
        <p:txBody>
          <a:bodyPr lIns="0" tIns="0" rIns="0" bIns="0" anchor="b" anchorCtr="0"/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</a:t>
            </a:r>
            <a:r>
              <a:rPr lang="sl-SI" dirty="0">
                <a:solidFill>
                  <a:schemeClr val="bg1"/>
                </a:solidFill>
              </a:rPr>
              <a:t> Institute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Slovenia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303E9F-B69C-407C-871E-DEFF2C6CF6CF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619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95A2B-6A8E-43CC-9C46-AE469529E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FC4C1-D621-437E-A506-4DB1AFE9DC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E2BCF-1982-43FB-8F2F-00A48B5F74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1C0C1C8-00A1-4C2B-A7ED-15097A6694AB}" type="datetime1">
              <a:rPr lang="sl-SI" smtClean="0"/>
              <a:t>14. 05. 2026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C4EFEC-DB3F-42CE-B419-79FA2C181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1BB86-D22F-4098-8EC4-74450BE58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BE05471-91D6-4B4D-BEEB-75D9388F003B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268979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D17305-5CF0-4A00-BD0A-C454620ACC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A12204-41D2-434D-A7F5-E45B305FCC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C9E20-AF0A-49FB-94DD-85356F65B5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F0BB745-4421-4052-8B3B-C366B14B5C5D}" type="datetime1">
              <a:rPr lang="sl-SI" smtClean="0"/>
              <a:t>14. 05. 2026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21BE34-1AEC-44F5-9FB0-A3644EC46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C2E04-0615-4722-8E60-22C8C02A8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7016196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F0568-DA8E-4209-9370-4EAD753433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2844-0826-4F46-B016-EA68873AF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432257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1325563"/>
          </a:xfrm>
        </p:spPr>
        <p:txBody>
          <a:bodyPr lIns="0" tIns="0" rIns="0" bIns="0"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704391-3E3C-4B5F-96B4-848C08F06D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lIns="0" tIns="0" rIns="0" bIns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809AB4-62D7-49C0-B531-9D9F8A5938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lIns="0" tIns="0" rIns="0" bIns="0"/>
          <a:lstStyle/>
          <a:p>
            <a:fld id="{D5220201-9B23-4940-A121-EB098C6F2805}" type="datetime1">
              <a:rPr lang="sl-SI" smtClean="0"/>
              <a:t>14. 05. 2026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6A8E8-74C6-45EF-91D1-B8A6AD5AC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lIns="0" tIns="0" rIns="0" bIns="0"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C4A53-3EB0-4E5A-816F-BD8828480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lIns="0" tIns="0" rIns="0" bIns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4500421-619B-414B-A9D0-726753FC8CF4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F9FBA055-55BB-4EE3-9BD6-8650DBC4CFB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C1376BE-7C3D-4B09-AE9D-791939D45604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C7584CC2-8F47-4915-88EB-465A5982E4B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1442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7EFFB001-228F-B955-AC8F-D515260EAC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32240" y="1360641"/>
            <a:ext cx="4735023" cy="41089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D00BC45D-D06F-4290-9470-7564221D2E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32240" y="1360641"/>
            <a:ext cx="4735023" cy="4108904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CCF8EB9-5C49-4B80-AF7E-D78A4D96E63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B154D1D3-BEAD-4C41-9F39-7E1B496FB8A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9E3A3AA-995B-41CD-861B-1BB5809F4975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077814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ED85D2A1-0FC4-5F88-8EF2-969B5E9CE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7219" y="3378394"/>
            <a:ext cx="1826581" cy="263110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0AECFDEE-B9A0-46F1-BF51-FF9B54B9C3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7219" y="3378394"/>
            <a:ext cx="1826581" cy="2631106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ECCE7E1-E4C7-488A-9ED9-A9C79D6BE3A3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135B3756-6272-4E82-BC7D-BDCAC69C375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6ACB1B8-8333-4974-B376-D30535D8B549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531995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999DF7F-7099-B8FC-78EF-17B43D547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60672" y="1132025"/>
            <a:ext cx="8521569" cy="55422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8CB7441C-DC01-4007-9A0D-4811823A40A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60672" y="1132025"/>
            <a:ext cx="8521569" cy="554228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DF944D3-91DA-4F9A-9843-8F510987D3FC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0D0D1839-139C-4329-8DD2-2F78C7CB38F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6F8DEC7-9435-4C7F-83D8-6514B8B9DDFA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74999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538C480B-FE38-8252-AFA9-ED113B98D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17288"/>
          <a:stretch/>
        </p:blipFill>
        <p:spPr>
          <a:xfrm>
            <a:off x="7619423" y="2124662"/>
            <a:ext cx="4572000" cy="30416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847D238D-13E3-4596-8751-35F02FC585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17288"/>
          <a:stretch/>
        </p:blipFill>
        <p:spPr>
          <a:xfrm>
            <a:off x="7619423" y="2124662"/>
            <a:ext cx="4572000" cy="3041697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6C240CD-251C-4301-A116-EE342C5D3E3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CCED0304-64E4-444A-8C61-09F6D0A0048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C97E8E8-E143-4938-9254-ECCC57EC598B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813113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A57DD30-400F-3851-11C9-15776B2DA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32745" r="32745" b="-754"/>
          <a:stretch/>
        </p:blipFill>
        <p:spPr>
          <a:xfrm>
            <a:off x="5227320" y="1834773"/>
            <a:ext cx="6964680" cy="38250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A8115382-7927-4EC9-9352-E28486FFFA9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32745" r="32745" b="-754"/>
          <a:stretch/>
        </p:blipFill>
        <p:spPr>
          <a:xfrm>
            <a:off x="5227320" y="1834773"/>
            <a:ext cx="6964680" cy="382509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89695E6-C279-4F48-8F50-A16D8B510FE6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06C9053E-39E2-4E55-9601-9660DC1C46D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519D355-F944-40C7-A70B-463D2FB7496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346258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81E67E59-48A5-169D-34C1-D454B5FD2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49921" y="-50087"/>
            <a:ext cx="5146040" cy="34690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A8A7A7B3-FC64-4083-B198-19830981F7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49921" y="-50087"/>
            <a:ext cx="5146040" cy="3469025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08E8075-1345-4513-BAB0-B3CFE9A81F6D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285697A8-9435-472C-889E-2A057F58AAC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9A85BE0-0C13-47B5-A0CC-4FD1603B550B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624243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556B77B5-3776-D4A8-6FD3-D9182C702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600201" y="3912696"/>
            <a:ext cx="15097760" cy="27616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37AD0649-F74C-4B00-921F-4834F8B552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600201" y="3912696"/>
            <a:ext cx="15097760" cy="2761609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90BCFD6-BC4F-4BEB-8D96-BCE8A0601C1A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8A9E8198-F131-4DED-8FDC-7676DF67D86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1675818-D5B5-4BBD-856B-DBB5436EFC11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864238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8AB5CD86-2967-298C-5E61-397E85700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198" y="4502972"/>
            <a:ext cx="10515602" cy="14208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F648077F-5B44-47BB-A6C9-D071028611A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198" y="4502972"/>
            <a:ext cx="10515602" cy="1420898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6E5CE09-DDCB-4931-8746-5866B3A02EDC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90DC779F-24E6-4EB9-96C0-52E981CC512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50A4D14-D08E-4C25-B58E-E6C0328655B5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838202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2DEDAA4-F29D-E25D-77BE-8A9CEC8199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91178" y="2414557"/>
            <a:ext cx="4062622" cy="2665521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A84CA35-6138-4766-9F30-84E72694019A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37603D08-E639-497A-A174-A907BF5EB9F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B5F0159-6181-46F7-BFD1-961D8DEE148B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Graphic 18">
            <a:extLst>
              <a:ext uri="{FF2B5EF4-FFF2-40B4-BE49-F238E27FC236}">
                <a16:creationId xmlns:a16="http://schemas.microsoft.com/office/drawing/2014/main" id="{EE133DAB-73DE-4F75-ADFC-33FCB4BF0FB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91178" y="2414557"/>
            <a:ext cx="4062622" cy="266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27404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F0568-DA8E-4209-9370-4EAD753433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2844-0826-4F46-B016-EA68873AF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971290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7EFFB001-228F-B955-AC8F-D515260EAC8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32240" y="1360641"/>
            <a:ext cx="4735023" cy="41089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753264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ED85D2A1-0FC4-5F88-8EF2-969B5E9CE4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7219" y="3378394"/>
            <a:ext cx="1826581" cy="263110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39181905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999DF7F-7099-B8FC-78EF-17B43D5471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60672" y="1132025"/>
            <a:ext cx="8521569" cy="55422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36626758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538C480B-FE38-8252-AFA9-ED113B98D3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17288"/>
          <a:stretch/>
        </p:blipFill>
        <p:spPr>
          <a:xfrm>
            <a:off x="7619423" y="2124662"/>
            <a:ext cx="4572000" cy="30416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32926350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A57DD30-400F-3851-11C9-15776B2DA4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32745" r="32745" b="-754"/>
          <a:stretch/>
        </p:blipFill>
        <p:spPr>
          <a:xfrm>
            <a:off x="5227320" y="1834773"/>
            <a:ext cx="6964680" cy="38250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64529170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81E67E59-48A5-169D-34C1-D454B5FD216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49921" y="-50087"/>
            <a:ext cx="5146040" cy="34690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88018761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556B77B5-3776-D4A8-6FD3-D9182C7025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600201" y="3912696"/>
            <a:ext cx="15097760" cy="27616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87151635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8AB5CD86-2967-298C-5E61-397E857000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198" y="4502972"/>
            <a:ext cx="10515602" cy="14208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31037529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2DEDAA4-F29D-E25D-77BE-8A9CEC8199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91178" y="2414557"/>
            <a:ext cx="4062622" cy="2665521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05142851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7EFFB001-228F-B955-AC8F-D515260EAC8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32240" y="1360641"/>
            <a:ext cx="4735023" cy="41089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26222027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ED85D2A1-0FC4-5F88-8EF2-969B5E9CE4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7219" y="3378394"/>
            <a:ext cx="1826581" cy="263110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58458824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999DF7F-7099-B8FC-78EF-17B43D5471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60672" y="1132025"/>
            <a:ext cx="8521569" cy="55422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00870628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538C480B-FE38-8252-AFA9-ED113B98D3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17288"/>
          <a:stretch/>
        </p:blipFill>
        <p:spPr>
          <a:xfrm>
            <a:off x="7619423" y="2124662"/>
            <a:ext cx="4572000" cy="30416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68575652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A57DD30-400F-3851-11C9-15776B2DA4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32745" r="32745" b="-754"/>
          <a:stretch/>
        </p:blipFill>
        <p:spPr>
          <a:xfrm>
            <a:off x="5227320" y="1834773"/>
            <a:ext cx="6964680" cy="38250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8189151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81E67E59-48A5-169D-34C1-D454B5FD216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49921" y="-50087"/>
            <a:ext cx="5146040" cy="34690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4227689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556B77B5-3776-D4A8-6FD3-D9182C7025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600201" y="3912696"/>
            <a:ext cx="15097760" cy="27616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21746435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8AB5CD86-2967-298C-5E61-397E857000C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198" y="4502972"/>
            <a:ext cx="10515602" cy="142089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7260341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2DEDAA4-F29D-E25D-77BE-8A9CEC8199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91178" y="2414557"/>
            <a:ext cx="4062622" cy="2665521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23126936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F0568-DA8E-4209-9370-4EAD753433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2844-0826-4F46-B016-EA68873AF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3780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.xml"/><Relationship Id="rId71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B2CBBF-65A7-49CA-BB2E-5C57F8461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FACFC-A9DA-4B46-A668-003A953A3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E1C5E-83B2-4167-AFAE-57D132A7CF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2355C-2E87-4DD5-B79C-C7BF82261043}" type="datetime1">
              <a:rPr lang="sl-SI" smtClean="0"/>
              <a:pPr/>
              <a:t>14. 05. 2026</a:t>
            </a:fld>
            <a:endParaRPr lang="sl-SI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A6291-1A4D-41A9-90CE-0DCBE2B86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4D0FB-FA87-44E0-99AC-978AA793B1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823973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  <p:sldLayoutId id="2147483783" r:id="rId13"/>
    <p:sldLayoutId id="2147483784" r:id="rId14"/>
    <p:sldLayoutId id="2147483785" r:id="rId15"/>
    <p:sldLayoutId id="2147483786" r:id="rId16"/>
    <p:sldLayoutId id="2147483787" r:id="rId17"/>
    <p:sldLayoutId id="2147483788" r:id="rId18"/>
    <p:sldLayoutId id="2147483789" r:id="rId19"/>
    <p:sldLayoutId id="2147483790" r:id="rId20"/>
    <p:sldLayoutId id="2147483791" r:id="rId21"/>
    <p:sldLayoutId id="2147483792" r:id="rId22"/>
    <p:sldLayoutId id="2147483793" r:id="rId23"/>
    <p:sldLayoutId id="2147483794" r:id="rId24"/>
    <p:sldLayoutId id="2147483795" r:id="rId25"/>
    <p:sldLayoutId id="2147483796" r:id="rId26"/>
    <p:sldLayoutId id="2147483797" r:id="rId27"/>
    <p:sldLayoutId id="2147483798" r:id="rId28"/>
    <p:sldLayoutId id="2147483799" r:id="rId29"/>
    <p:sldLayoutId id="2147483800" r:id="rId30"/>
    <p:sldLayoutId id="2147483801" r:id="rId31"/>
    <p:sldLayoutId id="2147483802" r:id="rId32"/>
    <p:sldLayoutId id="2147483803" r:id="rId33"/>
    <p:sldLayoutId id="2147483804" r:id="rId34"/>
    <p:sldLayoutId id="2147483805" r:id="rId35"/>
    <p:sldLayoutId id="2147483806" r:id="rId36"/>
    <p:sldLayoutId id="2147483807" r:id="rId37"/>
    <p:sldLayoutId id="2147483808" r:id="rId38"/>
    <p:sldLayoutId id="2147483809" r:id="rId39"/>
    <p:sldLayoutId id="2147483810" r:id="rId40"/>
    <p:sldLayoutId id="2147483811" r:id="rId41"/>
    <p:sldLayoutId id="2147483812" r:id="rId42"/>
    <p:sldLayoutId id="2147483813" r:id="rId43"/>
    <p:sldLayoutId id="2147483814" r:id="rId44"/>
    <p:sldLayoutId id="2147483815" r:id="rId45"/>
    <p:sldLayoutId id="2147483816" r:id="rId46"/>
    <p:sldLayoutId id="2147483817" r:id="rId47"/>
    <p:sldLayoutId id="2147483818" r:id="rId48"/>
    <p:sldLayoutId id="2147483819" r:id="rId49"/>
    <p:sldLayoutId id="2147483820" r:id="rId50"/>
    <p:sldLayoutId id="2147483821" r:id="rId51"/>
    <p:sldLayoutId id="2147483761" r:id="rId52"/>
    <p:sldLayoutId id="2147483762" r:id="rId53"/>
    <p:sldLayoutId id="2147483763" r:id="rId54"/>
    <p:sldLayoutId id="2147483764" r:id="rId55"/>
    <p:sldLayoutId id="2147483765" r:id="rId56"/>
    <p:sldLayoutId id="2147483766" r:id="rId57"/>
    <p:sldLayoutId id="2147483767" r:id="rId58"/>
    <p:sldLayoutId id="2147483768" r:id="rId59"/>
    <p:sldLayoutId id="2147483769" r:id="rId60"/>
    <p:sldLayoutId id="2147483721" r:id="rId61"/>
    <p:sldLayoutId id="2147483722" r:id="rId62"/>
    <p:sldLayoutId id="2147483723" r:id="rId63"/>
    <p:sldLayoutId id="2147483724" r:id="rId64"/>
    <p:sldLayoutId id="2147483725" r:id="rId65"/>
    <p:sldLayoutId id="2147483726" r:id="rId66"/>
    <p:sldLayoutId id="2147483727" r:id="rId67"/>
    <p:sldLayoutId id="2147483728" r:id="rId68"/>
    <p:sldLayoutId id="2147483729" r:id="rId69"/>
    <p:sldLayoutId id="2147483719" r:id="rId7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47979F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js.si/ijsw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B9D3B-B667-40AE-B047-D2D41A424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Jožef Stefan Institute (JSI)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EAEAF7-50B8-4720-9019-4C00161B47D7}"/>
              </a:ext>
            </a:extLst>
          </p:cNvPr>
          <p:cNvSpPr txBox="1">
            <a:spLocks/>
          </p:cNvSpPr>
          <p:nvPr/>
        </p:nvSpPr>
        <p:spPr>
          <a:xfrm>
            <a:off x="831850" y="5712810"/>
            <a:ext cx="10515600" cy="4767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Knowledge</a:t>
            </a:r>
            <a:r>
              <a:rPr lang="sl-SI" sz="2000" i="1" dirty="0">
                <a:solidFill>
                  <a:srgbClr val="47979F"/>
                </a:solidFill>
                <a:latin typeface="+mn-lt"/>
              </a:rPr>
              <a:t> in </a:t>
            </a: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motion</a:t>
            </a:r>
            <a:r>
              <a:rPr lang="sl-SI" sz="2000" i="1" dirty="0">
                <a:solidFill>
                  <a:srgbClr val="47979F"/>
                </a:solidFill>
                <a:latin typeface="+mn-lt"/>
              </a:rPr>
              <a:t>, a future in </a:t>
            </a: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the</a:t>
            </a:r>
            <a:r>
              <a:rPr lang="sl-SI" sz="2000" i="1" dirty="0">
                <a:solidFill>
                  <a:srgbClr val="47979F"/>
                </a:solidFill>
                <a:latin typeface="+mn-lt"/>
              </a:rPr>
              <a:t> </a:t>
            </a: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making</a:t>
            </a:r>
            <a:endParaRPr lang="sl-SI" sz="2000" i="1" dirty="0">
              <a:solidFill>
                <a:srgbClr val="47979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4442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3CC2DE18-1A8B-49C7-ADAC-4D46FC19D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Jožef Stefan Institute (JSI)</a:t>
            </a:r>
            <a:endParaRPr lang="en-US" dirty="0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03B0F364-763F-40B5-8742-A6E3A159E48A}"/>
              </a:ext>
            </a:extLst>
          </p:cNvPr>
          <p:cNvSpPr txBox="1">
            <a:spLocks/>
          </p:cNvSpPr>
          <p:nvPr/>
        </p:nvSpPr>
        <p:spPr>
          <a:xfrm>
            <a:off x="831850" y="5712810"/>
            <a:ext cx="10515600" cy="4767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Knowledge</a:t>
            </a:r>
            <a:r>
              <a:rPr lang="sl-SI" sz="2000" i="1" dirty="0">
                <a:solidFill>
                  <a:srgbClr val="47979F"/>
                </a:solidFill>
                <a:latin typeface="+mn-lt"/>
              </a:rPr>
              <a:t> in </a:t>
            </a: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motion</a:t>
            </a:r>
            <a:r>
              <a:rPr lang="sl-SI" sz="2000" i="1" dirty="0">
                <a:solidFill>
                  <a:srgbClr val="47979F"/>
                </a:solidFill>
                <a:latin typeface="+mn-lt"/>
              </a:rPr>
              <a:t>, a future in </a:t>
            </a: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the</a:t>
            </a:r>
            <a:r>
              <a:rPr lang="sl-SI" sz="2000" i="1" dirty="0">
                <a:solidFill>
                  <a:srgbClr val="47979F"/>
                </a:solidFill>
                <a:latin typeface="+mn-lt"/>
              </a:rPr>
              <a:t> </a:t>
            </a: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making</a:t>
            </a:r>
            <a:endParaRPr lang="sl-SI" sz="2000" i="1" dirty="0">
              <a:solidFill>
                <a:srgbClr val="47979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1884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E6FCD19-FEB5-41AF-8AA7-9C939FF6B279}"/>
              </a:ext>
            </a:extLst>
          </p:cNvPr>
          <p:cNvSpPr txBox="1">
            <a:spLocks/>
          </p:cNvSpPr>
          <p:nvPr/>
        </p:nvSpPr>
        <p:spPr>
          <a:xfrm>
            <a:off x="831850" y="2756734"/>
            <a:ext cx="10515600" cy="2852737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 algn="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0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sl-SI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2390D78-6CCE-4DDC-A63B-D8A0A5AFA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Jožef Stefan Institute (JSI)</a:t>
            </a:r>
            <a:endParaRPr lang="en-US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16AD85D0-AD17-427E-8EC3-D1EAA9768CD1}"/>
              </a:ext>
            </a:extLst>
          </p:cNvPr>
          <p:cNvSpPr txBox="1">
            <a:spLocks/>
          </p:cNvSpPr>
          <p:nvPr/>
        </p:nvSpPr>
        <p:spPr>
          <a:xfrm>
            <a:off x="831850" y="5712810"/>
            <a:ext cx="10515600" cy="4767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Knowledge</a:t>
            </a:r>
            <a:r>
              <a:rPr lang="sl-SI" sz="2000" i="1" dirty="0">
                <a:solidFill>
                  <a:srgbClr val="47979F"/>
                </a:solidFill>
                <a:latin typeface="+mn-lt"/>
              </a:rPr>
              <a:t> in </a:t>
            </a: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motion</a:t>
            </a:r>
            <a:r>
              <a:rPr lang="sl-SI" sz="2000" i="1" dirty="0">
                <a:solidFill>
                  <a:srgbClr val="47979F"/>
                </a:solidFill>
                <a:latin typeface="+mn-lt"/>
              </a:rPr>
              <a:t>, a future in </a:t>
            </a: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the</a:t>
            </a:r>
            <a:r>
              <a:rPr lang="sl-SI" sz="2000" i="1" dirty="0">
                <a:solidFill>
                  <a:srgbClr val="47979F"/>
                </a:solidFill>
                <a:latin typeface="+mn-lt"/>
              </a:rPr>
              <a:t> </a:t>
            </a: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making</a:t>
            </a:r>
            <a:endParaRPr lang="sl-SI" sz="2000" i="1" dirty="0">
              <a:solidFill>
                <a:srgbClr val="47979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91675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96698F48-508C-4758-9052-CDF170D17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Jožef Stefan Institute (JSI)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2C0D1715-E6BA-4572-A85F-AB752D34D7B5}"/>
              </a:ext>
            </a:extLst>
          </p:cNvPr>
          <p:cNvSpPr txBox="1">
            <a:spLocks/>
          </p:cNvSpPr>
          <p:nvPr/>
        </p:nvSpPr>
        <p:spPr>
          <a:xfrm>
            <a:off x="831850" y="5712810"/>
            <a:ext cx="10515600" cy="4767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47979F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itilliumText25L" panose="02000000000000000000" pitchFamily="50" charset="-18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Knowledge</a:t>
            </a:r>
            <a:r>
              <a:rPr lang="sl-SI" sz="2000" i="1" dirty="0">
                <a:solidFill>
                  <a:srgbClr val="47979F"/>
                </a:solidFill>
                <a:latin typeface="+mn-lt"/>
              </a:rPr>
              <a:t> in </a:t>
            </a: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motion</a:t>
            </a:r>
            <a:r>
              <a:rPr lang="sl-SI" sz="2000" i="1" dirty="0">
                <a:solidFill>
                  <a:srgbClr val="47979F"/>
                </a:solidFill>
                <a:latin typeface="+mn-lt"/>
              </a:rPr>
              <a:t>, a future in </a:t>
            </a: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the</a:t>
            </a:r>
            <a:r>
              <a:rPr lang="sl-SI" sz="2000" i="1" dirty="0">
                <a:solidFill>
                  <a:srgbClr val="47979F"/>
                </a:solidFill>
                <a:latin typeface="+mn-lt"/>
              </a:rPr>
              <a:t> </a:t>
            </a:r>
            <a:r>
              <a:rPr lang="sl-SI" sz="2000" i="1" dirty="0" err="1">
                <a:solidFill>
                  <a:srgbClr val="47979F"/>
                </a:solidFill>
                <a:latin typeface="+mn-lt"/>
              </a:rPr>
              <a:t>making</a:t>
            </a:r>
            <a:endParaRPr lang="sl-SI" sz="2000" i="1" dirty="0">
              <a:solidFill>
                <a:srgbClr val="47979F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2830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B9D3B-B667-40AE-B047-D2D41A424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>
                <a:latin typeface="+mn-lt"/>
              </a:rPr>
              <a:t>Jožef Stefan Institute (JSI)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14034-801D-41F7-BBA7-A80425615B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47979F"/>
                </a:solidFill>
              </a:rPr>
              <a:t>Knowledge in motion, a future in the making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340668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B9D3B-B667-40AE-B047-D2D41A424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0" dirty="0"/>
              <a:t>Jožef Stefan Institute (JSI)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4841F0C6-984C-4188-BD37-F203145875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09406"/>
          </a:xfrm>
        </p:spPr>
        <p:txBody>
          <a:bodyPr/>
          <a:lstStyle/>
          <a:p>
            <a:r>
              <a:rPr lang="en-US" dirty="0">
                <a:solidFill>
                  <a:srgbClr val="47979F"/>
                </a:solidFill>
              </a:rPr>
              <a:t>Knowledge in motion, a future in the making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759844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CCCB0-E2D9-44FE-82B6-7C89E246B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20E5F-AC1A-45BB-8375-BB1F231D2B21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7670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A3A04B9-EAEB-4F17-A976-F3029C77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4D8CFEE-20B3-4477-9CC4-0DD72B902159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96436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29051-9F3A-4254-AAAA-AE1A12AAD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329A9-0509-484E-A236-9C57E5F28CCE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9259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13F18B7-8CCA-4B25-9D20-CB1BE4BFD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E0AFDB3-CC3B-4CB2-BD51-3E9A3AA6135C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480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F5D3221-1631-4978-A6EF-96DB5D1FE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58C5E7C-9B48-4E27-A384-C79455D4B408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720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96112-5ACD-4B2C-9060-E6E037F43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74B15-9B5A-4B63-A4B1-970321A642B5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144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A9C30E1-CBC7-4EE4-8783-68DE13776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7E76471-A52B-4268-BAE3-ADC21DABDE04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318214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AE57E-4909-41CE-B89A-4B821B301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3634EA-1979-4186-8E67-E28572601FCE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274117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AB6566-275C-4E20-B5AE-E6DAE8E30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7292A7D-32EA-4C45-A553-241C0356E7BD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893376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5AA28-C212-4202-B016-4B8899E92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C118A-37C3-4F4D-BB9A-E9A362081E5D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184739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62F815-0A4E-4CBD-BEBE-75228294B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1C4B8A7-84A4-4823-9683-BA7F14238B20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07200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F88C6-69E6-4418-8703-0D7ADFCB9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22571-ADA5-4E09-A84F-B9EBA7031DD1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384092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AF551AF-46B9-41D6-90BF-88C510985A6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latin typeface="Titillium Web" panose="00000500000000000000" pitchFamily="2" charset="-1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51130F0-E7D8-4753-AD77-74B26A673C9F}"/>
              </a:ext>
            </a:extLst>
          </p:cNvPr>
          <p:cNvSpPr txBox="1">
            <a:spLocks/>
          </p:cNvSpPr>
          <p:nvPr/>
        </p:nvSpPr>
        <p:spPr>
          <a:xfrm>
            <a:off x="838199" y="1124159"/>
            <a:ext cx="5046233" cy="5236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dirty="0">
                <a:solidFill>
                  <a:schemeClr val="bg1"/>
                </a:solidFill>
              </a:rPr>
              <a:t>Thank</a:t>
            </a:r>
            <a:r>
              <a:rPr lang="en-SI" dirty="0">
                <a:solidFill>
                  <a:schemeClr val="bg1"/>
                </a:solidFill>
              </a:rPr>
              <a:t> you</a:t>
            </a:r>
            <a:r>
              <a:rPr lang="sl-SI" dirty="0">
                <a:solidFill>
                  <a:schemeClr val="bg1"/>
                </a:solidFill>
              </a:rPr>
              <a:t> for </a:t>
            </a:r>
            <a:r>
              <a:rPr lang="en-SI" dirty="0">
                <a:solidFill>
                  <a:schemeClr val="bg1"/>
                </a:solidFill>
              </a:rPr>
              <a:t>your</a:t>
            </a:r>
            <a:r>
              <a:rPr lang="sl-SI" dirty="0">
                <a:solidFill>
                  <a:schemeClr val="bg1"/>
                </a:solidFill>
              </a:rPr>
              <a:t> attention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B3D7D8-4E3C-4416-8B92-3B5B47338B06}"/>
              </a:ext>
            </a:extLst>
          </p:cNvPr>
          <p:cNvCxnSpPr>
            <a:cxnSpLocks/>
          </p:cNvCxnSpPr>
          <p:nvPr/>
        </p:nvCxnSpPr>
        <p:spPr>
          <a:xfrm>
            <a:off x="838199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F5C9912-D089-43E5-AFFD-749B8E527EDB}"/>
              </a:ext>
            </a:extLst>
          </p:cNvPr>
          <p:cNvSpPr txBox="1"/>
          <p:nvPr/>
        </p:nvSpPr>
        <p:spPr>
          <a:xfrm>
            <a:off x="838200" y="4292750"/>
            <a:ext cx="6874565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</a:t>
            </a:r>
            <a:r>
              <a:rPr lang="en-SI" dirty="0">
                <a:solidFill>
                  <a:schemeClr val="bg1"/>
                </a:solidFill>
              </a:rPr>
              <a:t> Institute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Slovenia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729033"/>
      </p:ext>
    </p:extLst>
  </p:cSld>
  <p:clrMapOvr>
    <a:masterClrMapping/>
  </p:clrMapOvr>
</p:sld>
</file>

<file path=ppt/theme/theme1.xml><?xml version="1.0" encoding="utf-8"?>
<a:theme xmlns:a="http://schemas.openxmlformats.org/drawingml/2006/main" name="IJS_PPT_template_SLO">
  <a:themeElements>
    <a:clrScheme name="Samo za notranja izobraževanja">
      <a:dk1>
        <a:sysClr val="windowText" lastClr="000000"/>
      </a:dk1>
      <a:lt1>
        <a:sysClr val="window" lastClr="FFFFFF"/>
      </a:lt1>
      <a:dk2>
        <a:srgbClr val="233B45"/>
      </a:dk2>
      <a:lt2>
        <a:srgbClr val="E7E6E6"/>
      </a:lt2>
      <a:accent1>
        <a:srgbClr val="57828E"/>
      </a:accent1>
      <a:accent2>
        <a:srgbClr val="757369"/>
      </a:accent2>
      <a:accent3>
        <a:srgbClr val="97A5A7"/>
      </a:accent3>
      <a:accent4>
        <a:srgbClr val="93B8C8"/>
      </a:accent4>
      <a:accent5>
        <a:srgbClr val="908D81"/>
      </a:accent5>
      <a:accent6>
        <a:srgbClr val="273F56"/>
      </a:accent6>
      <a:hlink>
        <a:srgbClr val="586A78"/>
      </a:hlink>
      <a:folHlink>
        <a:srgbClr val="BFBFBF"/>
      </a:folHlink>
    </a:clrScheme>
    <a:fontScheme name="IJS splošna predstavitev">
      <a:majorFont>
        <a:latin typeface="Titillium Web Bold"/>
        <a:ea typeface=""/>
        <a:cs typeface=""/>
      </a:majorFont>
      <a:minorFont>
        <a:latin typeface="Titillium We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6_IJS_PPT_predloga_ANG.pptx" id="{BE6AAD50-33A7-4256-A634-EF6538810B6E}" vid="{6192FEF4-9E7C-430D-8344-DA8DCD37FCD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339</TotalTime>
  <Words>127</Words>
  <Application>Microsoft Office PowerPoint</Application>
  <PresentationFormat>Widescreen</PresentationFormat>
  <Paragraphs>30</Paragraphs>
  <Slides>19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Titillium Web</vt:lpstr>
      <vt:lpstr>Titillium Web Bold</vt:lpstr>
      <vt:lpstr>IJS_PPT_template_SLO</vt:lpstr>
      <vt:lpstr>Jožef Stefan Institute (JSI)</vt:lpstr>
      <vt:lpstr>Jožef Stefan Institute (JSI)</vt:lpstr>
      <vt:lpstr>Jožef Stefan Institute (JSI)</vt:lpstr>
      <vt:lpstr>Jožef Stefan Institute (JSI)</vt:lpstr>
      <vt:lpstr>Jožef Stefan Institute (JSI)</vt:lpstr>
      <vt:lpstr>Jožef Stefan Institute (JSI)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Jožef Stefan Institute (JSI)</dc:title>
  <dc:creator>Lenka Trdina</dc:creator>
  <cp:lastModifiedBy>Lenka</cp:lastModifiedBy>
  <cp:revision>37</cp:revision>
  <dcterms:created xsi:type="dcterms:W3CDTF">2026-03-19T13:32:39Z</dcterms:created>
  <dcterms:modified xsi:type="dcterms:W3CDTF">2026-05-14T08:30:10Z</dcterms:modified>
</cp:coreProperties>
</file>