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8"/>
  </p:notesMasterIdLst>
  <p:handoutMasterIdLst>
    <p:handoutMasterId r:id="rId19"/>
  </p:handoutMasterIdLst>
  <p:sldIdLst>
    <p:sldId id="256" r:id="rId2"/>
    <p:sldId id="313" r:id="rId3"/>
    <p:sldId id="314" r:id="rId4"/>
    <p:sldId id="315" r:id="rId5"/>
    <p:sldId id="322" r:id="rId6"/>
    <p:sldId id="323" r:id="rId7"/>
    <p:sldId id="324" r:id="rId8"/>
    <p:sldId id="326" r:id="rId9"/>
    <p:sldId id="325" r:id="rId10"/>
    <p:sldId id="316" r:id="rId11"/>
    <p:sldId id="317" r:id="rId12"/>
    <p:sldId id="318" r:id="rId13"/>
    <p:sldId id="319" r:id="rId14"/>
    <p:sldId id="320" r:id="rId15"/>
    <p:sldId id="321" r:id="rId16"/>
    <p:sldId id="262" r:id="rId17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979F"/>
    <a:srgbClr val="174A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6" autoAdjust="0"/>
    <p:restoredTop sz="93653" autoAdjust="0"/>
  </p:normalViewPr>
  <p:slideViewPr>
    <p:cSldViewPr snapToGrid="0">
      <p:cViewPr varScale="1">
        <p:scale>
          <a:sx n="160" d="100"/>
          <a:sy n="160" d="100"/>
        </p:scale>
        <p:origin x="108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3" d="100"/>
          <a:sy n="73" d="100"/>
        </p:scale>
        <p:origin x="2064" y="2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1F3C18E-0036-4CBB-A154-B7B39FAB156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C42196-A57D-4A5F-83FC-6D0BDD2F43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89464-A66E-42C6-B1AB-60CE934BC7C0}" type="datetimeFigureOut">
              <a:rPr lang="sl-SI" smtClean="0"/>
              <a:t>1. 09. 2025</a:t>
            </a:fld>
            <a:endParaRPr lang="sl-S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7B9860-DDC0-45BE-B866-177558B8636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5AB8A5-820E-41C5-87A5-282C8E7A8B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BF1EE-B184-49FA-AF55-E3D3A53608D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7778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25BBF-3EF8-4B93-904B-A278D227628E}" type="datetimeFigureOut">
              <a:rPr lang="sl-SI" smtClean="0"/>
              <a:t>1. 09. 2025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270D0-39B8-476F-BE55-7B48B70DE0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55902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69821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36752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47528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36168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156289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115215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196128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480936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691443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1494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51092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039097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466349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478540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723486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72943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3B3A6F-1610-4199-9B93-7812F02845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1" b="991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7B0722-FBAF-4928-8633-52328F2D3A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5F5FC8F-2A00-4F26-A6A5-5031C486C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225717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95588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18774B0-35F1-4538-B3C1-B6556DB793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0" b="8657"/>
          <a:stretch/>
        </p:blipFill>
        <p:spPr>
          <a:xfrm>
            <a:off x="0" y="-106680"/>
            <a:ext cx="12192000" cy="7249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ADCAE7F-7327-4D48-9006-5CCE5072D873}"/>
              </a:ext>
            </a:extLst>
          </p:cNvPr>
          <p:cNvSpPr/>
          <p:nvPr/>
        </p:nvSpPr>
        <p:spPr>
          <a:xfrm>
            <a:off x="0" y="-106680"/>
            <a:ext cx="12192000" cy="7198360"/>
          </a:xfrm>
          <a:prstGeom prst="rect">
            <a:avLst/>
          </a:prstGeom>
          <a:solidFill>
            <a:srgbClr val="273F56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accent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0D4560-6A6E-4582-88F5-A414727492F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F74452C-A30D-4F5E-B26E-E605C3F3B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225717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971690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09406"/>
          </a:xfrm>
        </p:spPr>
        <p:txBody>
          <a:bodyPr lIns="0" tIns="0" rIns="0" bIns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503969"/>
            <a:ext cx="274320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EB3F6B9A-BBCD-4BCA-BE08-B70A0E21056C}" type="datetime1">
              <a:rPr lang="sl-SI" smtClean="0"/>
              <a:t>1. 09. 2025</a:t>
            </a:fld>
            <a:endParaRPr lang="sl-SI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267641A-1C06-46DA-AE0C-39DC70B64851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606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183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506585"/>
            <a:ext cx="27432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AEFEA6-2CEB-4FED-9073-14089B557467}" type="datetime1">
              <a:rPr lang="sl-SI" smtClean="0"/>
              <a:t>1. 09. 2025</a:t>
            </a:fld>
            <a:endParaRPr lang="sl-SI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60F99F0-25BF-4F25-B26D-5342961ACE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899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6F434F50-8F45-4C93-8D5F-C5A7C3F97E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C81996A-1181-48DA-A4F3-40F61A535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A3AFC420-9531-4E3F-BD32-D1D090FC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12528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D82A9-27B8-4E6A-AE7A-8F1736EA3E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57232E-0E61-47DA-ABA3-AE4723A09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F170162-A03F-4FFF-88D6-D351B8C41273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7995AF18-EC6C-4DB2-8CC7-7630722FC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5181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9E3DA91-4D6B-4D55-BA10-10E7BBAD774E}"/>
              </a:ext>
            </a:extLst>
          </p:cNvPr>
          <p:cNvCxnSpPr>
            <a:cxnSpLocks/>
          </p:cNvCxnSpPr>
          <p:nvPr/>
        </p:nvCxnSpPr>
        <p:spPr>
          <a:xfrm>
            <a:off x="6172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4694F795-C4BF-46B9-88B3-BFDA9BB87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FC64B7-A80F-41C3-BEBD-92EAF9117DE0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54FC2E12-DE71-4E2C-8A37-F240CDB027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CDC788E1-4CAA-4A35-A9E4-8BEA1F891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3E6F7D1E-46EA-4618-891C-9CED48B84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397576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1F1A55-E86B-4963-9885-3256C8C69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96953"/>
            <a:ext cx="5157787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262E7-B1A1-4EEB-AD8E-0855779169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96953"/>
            <a:ext cx="5183188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9F8E738-CAD6-440D-A445-97E45E3C0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185FFD-1F02-4253-B07E-37B3C6EDED9C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A4FD462-706E-483E-BB54-ED328A7383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CFD53C6D-5E25-467F-8AA5-687ABFBE5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D799F8E-447B-44B7-B5DD-102EA35C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1190CFB-9361-4E70-BD38-49689CBA74A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0167D8CC-285F-4662-9799-E3089A873A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9ADB7EFD-820A-4BC5-996D-6F737D29C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F656E4D6-A678-4AD1-87DB-3D464B334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72545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_bullet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C3CC9CF-3949-4BBF-A61C-3313041D63ED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1191B45A-3189-412F-870B-6A7BA427B5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2F24D02C-660A-4554-A35E-7F3F34174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BA632200-C341-4E57-AFDE-A7BF0BFE2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28591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_white_without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C8B64127-EFC8-4185-8C33-886D89AB83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88D540F8-B773-45BD-B9CF-B7C68946C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AFE62DEC-E878-4019-BEEC-45B005070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73434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4pPr>
            <a:lvl5pPr marL="18288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5ACF965B-E09F-4DB8-86B6-316E832A9C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2B9B7952-F46F-41EF-BB61-3DD801F70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70951A99-4BAC-42AD-B7AC-363512FE3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8611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bullets_net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AA69B196-7184-4644-A496-636A603F09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26164"/>
          <a:stretch/>
        </p:blipFill>
        <p:spPr>
          <a:xfrm>
            <a:off x="836995" y="0"/>
            <a:ext cx="7183727" cy="3660634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D00EFF7B-8394-48E1-A550-FD3E9FC65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90F5D02B-7A02-4345-965D-EA4E45DED20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83751A42-C29C-4674-BD16-DFFD9C0607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2EBC9770-FD72-4F3B-AE30-22119B67E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F1DE1A4B-91CB-44F6-870E-CAC91C173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31260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BD13082-F3DB-4F65-BC6B-8E70D08CF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99147" y="529648"/>
            <a:ext cx="5046233" cy="202477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BA70EF2-DE36-4D3C-AE4F-BC33EA07F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3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709FAC39-A484-435F-8648-D92A2040A41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Font typeface="Arial" panose="020B0604020202020204" pitchFamily="34" charset="0"/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3BD3E47-07DF-4E22-A2E9-0BC21ED7C30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8048E799-D38A-4708-8389-F88AB0BB3C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3CFBF43E-3B83-4E30-B629-575254AB5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5D2344B7-01B3-4661-AEC6-7AE361375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3359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w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1975876B-95D0-411D-828A-74CF40C51C7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4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99144" y="1090459"/>
            <a:ext cx="8380207" cy="4801392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E26D876F-5347-4C7C-808C-ECB2DECEB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01F112AB-5939-469E-9972-488EC744128F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711E6D2-188B-4DE1-AC4F-D4836337AAF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D6F1226D-303B-4E8C-88F1-60A7786AED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D507E565-D84B-4000-AA10-01F142E3F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E3CA65D6-9898-4E02-B2F6-AE8AB7C8E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79509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bullets_peo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88F48FC-34A8-46E2-BEF5-BA238D395A2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1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46701" y="3892376"/>
            <a:ext cx="5307100" cy="211712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D0A4F30-337A-4218-A77D-16A141C8264C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EBB0D064-DA10-48E5-A932-7B39AFAD4D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CD7DAEA-2BAF-41EE-8C71-9AAE5B9CF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93594F09-FEAC-4AF7-AA34-B3DF2658A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8018959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for d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0A9F567-E7F1-4869-B9EE-392180068146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9AD897AA-755A-4CB9-AE0B-0D9E5C19843F}"/>
              </a:ext>
            </a:extLst>
          </p:cNvPr>
          <p:cNvSpPr/>
          <p:nvPr/>
        </p:nvSpPr>
        <p:spPr>
          <a:xfrm>
            <a:off x="8926317" y="1261628"/>
            <a:ext cx="3265683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F9AB79-5216-4A2C-8D86-898B22638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262F920-70EF-4CB8-AC91-32EC90AFC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E06B0190-A95D-43C8-9871-F37913A8F72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None/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1EB54AB-AD57-41AA-805E-AB92C905A45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A2A382BD-D708-4E66-BA33-A5F06926B2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1F612072-E8E6-47CC-A11D-705A4DE6A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54E262DD-9058-48D6-B04C-8AEFA8C12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144768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_bulets_abstract points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89909EA-6E0B-46C0-94BE-731BB50D83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70000" contrast="-70000"/>
            <a:alphaModFix amt="7000"/>
          </a:blip>
          <a:srcRect l="-2888" t="42529" r="36024" b="-5653"/>
          <a:stretch/>
        </p:blipFill>
        <p:spPr>
          <a:xfrm>
            <a:off x="8697729" y="5043"/>
            <a:ext cx="3494271" cy="3248165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75F8E8CF-F862-4808-A550-8C67FCF5031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011AF7CB-8B09-45A1-BA73-D75883303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96F42AF1-3500-409F-9B8E-AFA58B8EE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863157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lectronics and Information Technologie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5A9B58E-7FCD-49E4-BD85-52622CB7E2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C2074B8F-63FF-4228-BF17-CA6E647030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A267B29E-1456-4FC6-B916-235B02AED1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6F2157F1-A719-4235-8A92-F0F12021A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C83E3494-D57E-4EC3-85FD-2DF120C1E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939103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lectronics and Information Technologie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7AC1CB0C-EAD3-4385-9E82-F9F68D1D4C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A171F1-14D7-4260-B011-26727F7C660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3778D36E-7028-4E53-809F-C2008084BF29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82A1AB85-AE4B-4425-9F81-A609B6E2B9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40CAEC58-F89E-4D9A-9F9A-61E5D0C47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A876BC47-00DE-4D94-8618-212FF2095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827542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ysics and Reactor Engineering and Energetic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2DB4A32-FDEE-4730-A492-C4488B7FF8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7B9DDFA-593A-4FD9-B1DC-9C785F727B4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CD2841B7-E6FE-4E7B-A5EA-E2CFD43A3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CA0478B8-1331-4397-A6F5-149D03FF1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446207C8-B7A1-45AC-B5A1-A905DCC07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81501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actor Engineering and Energetic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922D59B1-62FE-4F08-ADF1-9A49D8EE8F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4CEE44C-D1C8-4837-95F6-8FD1F286A41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A930EBBB-6B44-4ABE-8766-C72D4B77CDB4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6702E2B6-EC99-49C2-8B21-F9451D6A62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83D9BDF-ABD9-416C-8B58-02CA7C84A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A6E8F5F1-0892-4399-B39E-C54EDB904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977526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emistry and Biochemistry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B5BA8F-50CB-4C24-B71A-531919542A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5458A20-2034-4A57-B20A-6AE051379F3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520BB8EC-FB56-43FC-8B13-675C04B99464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5AEE366B-D4C3-4999-B97C-4F0435F038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E0F27C1-CE8F-4057-BC81-97C52612C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EFCB25F1-2243-474E-8B9B-55B913E48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259029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emistry and Biochemistry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F504C8D1-4860-44AB-823E-7DC34FBAF5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6042FB3-DABD-41A7-8DAA-9C9535FE3D8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81A021EE-789D-4708-8C03-AC401352418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8BEAC16-C06E-4CA9-B99D-B3813953B4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3767910-2E68-46AA-AED9-FF2BA2431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1EDA0698-6215-46A3-9F33-5C39B2EC0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442409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CE34E2-847E-4A8F-A3A7-3C0FBE6C4D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96A35AE-94ED-4565-ABC4-DBC49C946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69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72133C4-E52B-45A8-89FE-4D02EEED315B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0B5749FB-DA9A-49FB-AFCD-9FC03A13276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932679" y="1124158"/>
            <a:ext cx="6375849" cy="4744828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98E930-CCA4-4073-A7BF-2B203AEA1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B7AD7F1-09E4-4113-AAE4-3C5D469297E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F05DE1B7-B048-4BEE-A4FE-A7B5E6FDCC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E270184D-CF3E-4B30-9861-804592DA0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2C78320A-EBF4-4A5A-A18B-7B12554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93226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3E8CCB-CE99-4EA1-8815-52CA60E04E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24158"/>
            <a:ext cx="6079172" cy="47368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sl-SI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148E42-086A-4099-80A7-8667EFDD0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C5BFAA-D037-467A-897F-7E8CBB2548CA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00F865DD-8595-460F-B984-E043FE85C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71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6C4EA16-6BE8-4998-A1E0-49845D0DD2D4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F9191EBC-9CC6-440D-AEE9-5F2100B5D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B0F631DD-D494-46E5-A6AC-BCC36EBB87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C960E504-5184-4095-A1C8-5DC5763D0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9B075642-40A5-4DDB-8973-FF96C51F0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231762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for attention 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Hvala za pozornost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Institu</a:t>
            </a:r>
            <a:r>
              <a:rPr lang="en-US" dirty="0">
                <a:solidFill>
                  <a:schemeClr val="bg1"/>
                </a:solidFill>
              </a:rPr>
              <a:t>t “</a:t>
            </a: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Stefan”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Sloveni</a:t>
            </a:r>
            <a:r>
              <a:rPr lang="en-US" dirty="0">
                <a:solidFill>
                  <a:schemeClr val="bg1"/>
                </a:solidFill>
              </a:rPr>
              <a:t>j</a:t>
            </a:r>
            <a:r>
              <a:rPr lang="sl-SI" dirty="0">
                <a:solidFill>
                  <a:schemeClr val="bg1"/>
                </a:solidFill>
              </a:rPr>
              <a:t>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4AD351-674E-4DDD-97E5-FAEB207C2363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7346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for attention_2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 err="1">
                <a:solidFill>
                  <a:schemeClr val="bg1"/>
                </a:solidFill>
              </a:rPr>
              <a:t>Thank</a:t>
            </a:r>
            <a:r>
              <a:rPr lang="en-SI" dirty="0">
                <a:solidFill>
                  <a:schemeClr val="bg1"/>
                </a:solidFill>
              </a:rPr>
              <a:t> you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for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en-SI" dirty="0">
                <a:solidFill>
                  <a:schemeClr val="bg1"/>
                </a:solidFill>
              </a:rPr>
              <a:t>your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attention</a:t>
            </a:r>
            <a:endParaRPr lang="sl-SI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</a:t>
            </a:r>
            <a:r>
              <a:rPr lang="sl-SI" dirty="0">
                <a:solidFill>
                  <a:schemeClr val="bg1"/>
                </a:solidFill>
              </a:rPr>
              <a:t> Institute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Slovenia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303E9F-B69C-407C-871E-DEFF2C6CF6CF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9758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95A2B-6A8E-43CC-9C46-AE469529E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FC4C1-D621-437E-A506-4DB1AFE9DC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E2BCF-1982-43FB-8F2F-00A48B5F74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1C0C1C8-00A1-4C2B-A7ED-15097A6694AB}" type="datetime1">
              <a:rPr lang="sl-SI" smtClean="0"/>
              <a:t>1. 09. 2025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4EFEC-DB3F-42CE-B419-79FA2C181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1BB86-D22F-4098-8EC4-74450BE58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BE05471-91D6-4B4D-BEEB-75D9388F003B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61408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D17305-5CF0-4A00-BD0A-C454620ACC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A12204-41D2-434D-A7F5-E45B305FCC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C9E20-AF0A-49FB-94DD-85356F65B5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F0BB745-4421-4052-8B3B-C366B14B5C5D}" type="datetime1">
              <a:rPr lang="sl-SI" smtClean="0"/>
              <a:t>1. 09. 2025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21BE34-1AEC-44F5-9FB0-A3644EC46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C2E04-0615-4722-8E60-22C8C02A8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511748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F0568-DA8E-4209-9370-4EAD753433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2844-0826-4F46-B016-EA68873AF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378009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1325563"/>
          </a:xfrm>
        </p:spPr>
        <p:txBody>
          <a:bodyPr lIns="0" tIns="0" rIns="0" bIns="0"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704391-3E3C-4B5F-96B4-848C08F06D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lIns="0" tIns="0" rIns="0" bIns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09AB4-62D7-49C0-B531-9D9F8A5938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lIns="0" tIns="0" rIns="0" bIns="0"/>
          <a:lstStyle/>
          <a:p>
            <a:fld id="{D5220201-9B23-4940-A121-EB098C6F2805}" type="datetime1">
              <a:rPr lang="sl-SI" smtClean="0"/>
              <a:t>1. 09. 2025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6A8E8-74C6-45EF-91D1-B8A6AD5AC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lIns="0" tIns="0" rIns="0" bIns="0"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C4A53-3EB0-4E5A-816F-BD8828480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lIns="0" tIns="0" rIns="0" bIns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869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B2CBBF-65A7-49CA-BB2E-5C57F8461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FACFC-A9DA-4B46-A668-003A953A3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E1C5E-83B2-4167-AFAE-57D132A7CF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2355C-2E87-4DD5-B79C-C7BF82261043}" type="datetime1">
              <a:rPr lang="sl-SI" smtClean="0"/>
              <a:t>1. 09. 2025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A6291-1A4D-41A9-90CE-0DCBE2B86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4D0FB-FA87-44E0-99AC-978AA793B1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518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  <p:sldLayoutId id="2147483708" r:id="rId18"/>
    <p:sldLayoutId id="2147483709" r:id="rId19"/>
    <p:sldLayoutId id="2147483710" r:id="rId20"/>
    <p:sldLayoutId id="2147483711" r:id="rId21"/>
    <p:sldLayoutId id="2147483712" r:id="rId22"/>
    <p:sldLayoutId id="2147483713" r:id="rId23"/>
    <p:sldLayoutId id="2147483714" r:id="rId24"/>
    <p:sldLayoutId id="2147483715" r:id="rId25"/>
    <p:sldLayoutId id="2147483716" r:id="rId26"/>
    <p:sldLayoutId id="2147483717" r:id="rId27"/>
    <p:sldLayoutId id="2147483718" r:id="rId28"/>
    <p:sldLayoutId id="2147483719" r:id="rId29"/>
    <p:sldLayoutId id="2147483720" r:id="rId3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47979F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js.si/ijsw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B9D3B-B667-40AE-B047-D2D41A424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</a:p>
        </p:txBody>
      </p:sp>
    </p:spTree>
    <p:extLst>
      <p:ext uri="{BB962C8B-B14F-4D97-AF65-F5344CB8AC3E}">
        <p14:creationId xmlns:p14="http://schemas.microsoft.com/office/powerpoint/2010/main" val="1494442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B9D3B-B667-40AE-B047-D2D41A424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</a:p>
        </p:txBody>
      </p:sp>
    </p:spTree>
    <p:extLst>
      <p:ext uri="{BB962C8B-B14F-4D97-AF65-F5344CB8AC3E}">
        <p14:creationId xmlns:p14="http://schemas.microsoft.com/office/powerpoint/2010/main" val="1042830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B9D3B-B667-40AE-B047-D2D41A424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14034-801D-41F7-BBA7-A80425615B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668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B9D3B-B667-40AE-B047-D2D41A424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4704EB-872E-49AF-A3D3-BCF629B0B1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59844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61499-4086-4C49-9F7F-753FE0EFCFE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732E94E-3EBA-43A7-8309-E69E67356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E51262-0F04-4CE3-948C-9038338DEF08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23468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DEE55-9AD2-484A-8D76-85C98A6FC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6CA56-D70B-4A71-BF2A-BD096F510783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83192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7B44EFB-FD75-4E94-A210-2FF9DB665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EE9E46-C1E8-4636-9B5E-BD017E3D260D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42029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3F902-71A4-4876-891A-0F99DAD28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2B01C5-6C27-44D5-96C6-5F1927E39ABA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0761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0A1CD72-21D7-4918-83B1-76447CE1D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82448E8-C064-4E83-9395-DEA8D1877B4C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876847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A9C30E1-CBC7-4EE4-8783-68DE13776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7E76471-A52B-4268-BAE3-ADC21DABDE04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76701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AE57E-4909-41CE-B89A-4B821B301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634EA-1979-4186-8E67-E28572601FCE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274117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AB6566-275C-4E20-B5AE-E6DAE8E30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7292A7D-32EA-4C45-A553-241C0356E7BD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89337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5AA28-C212-4202-B016-4B8899E92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C118A-37C3-4F4D-BB9A-E9A362081E5D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18473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62F815-0A4E-4CBD-BEBE-75228294B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1C4B8A7-84A4-4823-9683-BA7F14238B20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0720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F88C6-69E6-4418-8703-0D7ADFCB9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22571-ADA5-4E09-A84F-B9EBA7031DD1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38409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AF551AF-46B9-41D6-90BF-88C510985A6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51130F0-E7D8-4753-AD77-74B26A673C9F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5046233" cy="5236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Thank</a:t>
            </a:r>
            <a:r>
              <a:rPr lang="en-SI" dirty="0">
                <a:solidFill>
                  <a:schemeClr val="bg1"/>
                </a:solidFill>
              </a:rPr>
              <a:t> you</a:t>
            </a:r>
            <a:r>
              <a:rPr lang="sl-SI" dirty="0">
                <a:solidFill>
                  <a:schemeClr val="bg1"/>
                </a:solidFill>
              </a:rPr>
              <a:t> for </a:t>
            </a:r>
            <a:r>
              <a:rPr lang="en-SI" dirty="0">
                <a:solidFill>
                  <a:schemeClr val="bg1"/>
                </a:solidFill>
              </a:rPr>
              <a:t>your</a:t>
            </a:r>
            <a:r>
              <a:rPr lang="sl-SI" dirty="0">
                <a:solidFill>
                  <a:schemeClr val="bg1"/>
                </a:solidFill>
              </a:rPr>
              <a:t> attention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B3D7D8-4E3C-4416-8B92-3B5B47338B06}"/>
              </a:ext>
            </a:extLst>
          </p:cNvPr>
          <p:cNvCxnSpPr>
            <a:cxnSpLocks/>
          </p:cNvCxnSpPr>
          <p:nvPr/>
        </p:nvCxnSpPr>
        <p:spPr>
          <a:xfrm>
            <a:off x="838199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F5C9912-D089-43E5-AFFD-749B8E527EDB}"/>
              </a:ext>
            </a:extLst>
          </p:cNvPr>
          <p:cNvSpPr txBox="1"/>
          <p:nvPr/>
        </p:nvSpPr>
        <p:spPr>
          <a:xfrm>
            <a:off x="838200" y="4292750"/>
            <a:ext cx="6874565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</a:t>
            </a:r>
            <a:r>
              <a:rPr lang="en-SI" dirty="0">
                <a:solidFill>
                  <a:schemeClr val="bg1"/>
                </a:solidFill>
              </a:rPr>
              <a:t> Institute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Slovenia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729033"/>
      </p:ext>
    </p:extLst>
  </p:cSld>
  <p:clrMapOvr>
    <a:masterClrMapping/>
  </p:clrMapOvr>
</p:sld>
</file>

<file path=ppt/theme/theme1.xml><?xml version="1.0" encoding="utf-8"?>
<a:theme xmlns:a="http://schemas.openxmlformats.org/drawingml/2006/main" name="IJS_PPT_template_SLO">
  <a:themeElements>
    <a:clrScheme name="Samo za notranja izobraževanja">
      <a:dk1>
        <a:sysClr val="windowText" lastClr="000000"/>
      </a:dk1>
      <a:lt1>
        <a:sysClr val="window" lastClr="FFFFFF"/>
      </a:lt1>
      <a:dk2>
        <a:srgbClr val="233B45"/>
      </a:dk2>
      <a:lt2>
        <a:srgbClr val="E7E6E6"/>
      </a:lt2>
      <a:accent1>
        <a:srgbClr val="57828E"/>
      </a:accent1>
      <a:accent2>
        <a:srgbClr val="757369"/>
      </a:accent2>
      <a:accent3>
        <a:srgbClr val="97A5A7"/>
      </a:accent3>
      <a:accent4>
        <a:srgbClr val="93B8C8"/>
      </a:accent4>
      <a:accent5>
        <a:srgbClr val="908D81"/>
      </a:accent5>
      <a:accent6>
        <a:srgbClr val="273F56"/>
      </a:accent6>
      <a:hlink>
        <a:srgbClr val="586A78"/>
      </a:hlink>
      <a:folHlink>
        <a:srgbClr val="BFBFBF"/>
      </a:folHlink>
    </a:clrScheme>
    <a:fontScheme name="IJS splošna predstavitev">
      <a:majorFont>
        <a:latin typeface="Titillium Web Bold"/>
        <a:ea typeface=""/>
        <a:cs typeface=""/>
      </a:majorFont>
      <a:minorFont>
        <a:latin typeface="Titillium We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C322E339-31A5-4706-9230-9848C2C116A6}" vid="{96B06312-EF38-4256-BA85-AABCB232CF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64</Words>
  <Application>Microsoft Office PowerPoint</Application>
  <PresentationFormat>Widescreen</PresentationFormat>
  <Paragraphs>25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Titillium Web</vt:lpstr>
      <vt:lpstr>Titillium Web Bold</vt:lpstr>
      <vt:lpstr>IJS_PPT_template_SLO</vt:lpstr>
      <vt:lpstr>Jožef Stefan Institute (JSI)</vt:lpstr>
      <vt:lpstr>Jožef Stefan Institute (JSI)</vt:lpstr>
      <vt:lpstr>Jožef Stefan Institute (JSI)</vt:lpstr>
      <vt:lpstr>Jožef Stefan Institute (JSI)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Jožef Stefan Institute (JSI)</dc:title>
  <dc:creator>Lenka</dc:creator>
  <cp:lastModifiedBy>Lenka</cp:lastModifiedBy>
  <cp:revision>1</cp:revision>
  <dcterms:created xsi:type="dcterms:W3CDTF">2025-09-01T11:33:24Z</dcterms:created>
  <dcterms:modified xsi:type="dcterms:W3CDTF">2025-09-01T11:34:53Z</dcterms:modified>
</cp:coreProperties>
</file>