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23"/>
  </p:notesMasterIdLst>
  <p:handoutMasterIdLst>
    <p:handoutMasterId r:id="rId24"/>
  </p:handoutMasterIdLst>
  <p:sldIdLst>
    <p:sldId id="256" r:id="rId2"/>
    <p:sldId id="336" r:id="rId3"/>
    <p:sldId id="314" r:id="rId4"/>
    <p:sldId id="337" r:id="rId5"/>
    <p:sldId id="315" r:id="rId6"/>
    <p:sldId id="316" r:id="rId7"/>
    <p:sldId id="319" r:id="rId8"/>
    <p:sldId id="323" r:id="rId9"/>
    <p:sldId id="326" r:id="rId10"/>
    <p:sldId id="331" r:id="rId11"/>
    <p:sldId id="327" r:id="rId12"/>
    <p:sldId id="328" r:id="rId13"/>
    <p:sldId id="329" r:id="rId14"/>
    <p:sldId id="330" r:id="rId15"/>
    <p:sldId id="313" r:id="rId16"/>
    <p:sldId id="320" r:id="rId17"/>
    <p:sldId id="317" r:id="rId18"/>
    <p:sldId id="321" r:id="rId19"/>
    <p:sldId id="318" r:id="rId20"/>
    <p:sldId id="322" r:id="rId21"/>
    <p:sldId id="262" r:id="rId22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979F"/>
    <a:srgbClr val="273F56"/>
    <a:srgbClr val="174A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5688" autoAdjust="0"/>
  </p:normalViewPr>
  <p:slideViewPr>
    <p:cSldViewPr snapToGrid="0">
      <p:cViewPr varScale="1">
        <p:scale>
          <a:sx n="127" d="100"/>
          <a:sy n="127" d="100"/>
        </p:scale>
        <p:origin x="9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2064" y="2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F3C18E-0036-4CBB-A154-B7B39FAB156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42196-A57D-4A5F-83FC-6D0BDD2F43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89464-A66E-42C6-B1AB-60CE934BC7C0}" type="datetimeFigureOut">
              <a:rPr lang="sl-SI" smtClean="0"/>
              <a:t>14. 05. 2026</a:t>
            </a:fld>
            <a:endParaRPr lang="sl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7B9860-DDC0-45BE-B866-177558B863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5AB8A5-820E-41C5-87A5-282C8E7A8B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BF1EE-B184-49FA-AF55-E3D3A53608D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7778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25BBF-3EF8-4B93-904B-A278D227628E}" type="datetimeFigureOut">
              <a:rPr lang="sl-SI" smtClean="0"/>
              <a:t>14. 05. 2026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270D0-39B8-476F-BE55-7B48B70DE0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55902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Datum posodobitve: 14.2.2023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69821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Datum posodobitve: 14.2.2023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80835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4.sv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D91F00D-CB34-4275-8367-B0E59C7079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711" b="991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341A100-349D-4D91-B861-BFC478F4669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F911D00-9A7D-4B55-B716-9215655036B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938DC401-00C9-472A-8027-F7056DE44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2918590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58744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29284C9-8E6B-48D4-958A-F0B4131CA57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596143-CB1A-4B9E-ADBB-6733FC476AA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6BEA75-04B7-490E-A5B0-63EBE2779A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D5AF6F28-0346-4B31-A6F1-CA1CAF0E9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2918590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6729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EF0EED-7F56-4410-8147-41D06EAD1A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06" b="2185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872F803-64A2-4990-8CAC-D2707C798E09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DE106E-3D93-4C03-975C-3BFC22201D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E367073-5408-4353-9F62-F942EE12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2918590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23805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491340B-41F3-4280-8026-B55B99DE38B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2" b="12160"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5BF20C5-821B-4453-AE3D-91AFAA8D69E3}"/>
              </a:ext>
            </a:extLst>
          </p:cNvPr>
          <p:cNvSpPr/>
          <p:nvPr userDrawn="1"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tx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21ABD2F-D32F-4365-B7AD-5D80328B23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64354873-C019-4D17-B27E-B2FAB3EA1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2918590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090362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09406"/>
          </a:xfrm>
        </p:spPr>
        <p:txBody>
          <a:bodyPr lIns="0" tIns="0" rIns="0" bIns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1850" y="5506757"/>
            <a:ext cx="2743200" cy="365125"/>
          </a:xfrm>
        </p:spPr>
        <p:txBody>
          <a:bodyPr lIns="0" tIns="0" rIns="0" bIns="0" anchor="b" anchorCtr="0"/>
          <a:lstStyle/>
          <a:p>
            <a:fld id="{7947868F-6BA4-4B74-B4A6-9CCA39558C07}" type="datetimeFigureOut">
              <a:rPr lang="sl-SI" smtClean="0"/>
              <a:t>14. 05. 2026</a:t>
            </a:fld>
            <a:endParaRPr lang="sl-SI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267641A-1C06-46DA-AE0C-39DC70B64851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3A57EEE-9DF5-499D-9586-CABDFCD8B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B47CCC-9A42-42F8-AFD6-DA69FE0F7CB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E3F7280C-D932-4B83-99EA-26FF4FCCD2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F9020C2-A13F-4471-98A6-FEE6EFD56C3E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5776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183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1850" y="5515723"/>
            <a:ext cx="274320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947868F-6BA4-4B74-B4A6-9CCA39558C07}" type="datetimeFigureOut">
              <a:rPr lang="sl-SI" smtClean="0"/>
              <a:pPr/>
              <a:t>14. 05. 2026</a:t>
            </a:fld>
            <a:endParaRPr lang="sl-SI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60F99F0-25BF-4F25-B26D-5342961ACE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E2EC72E0-4AF3-48FF-A29D-9238F640D90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F5C5433-0324-4BD1-BDC7-B1C0D89DF56D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816E2293-7515-4E13-95FA-ED0AFC6785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0607B98-2887-4089-B03E-B165B25F2004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2980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263F74E-EDB3-41F7-A5FB-5D2811E7DB0B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670F3343-1931-4A12-8F74-A34CEEE0A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415531A-24ED-48D5-97FC-920DFD4D6176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87F14FC-959A-4103-9B3E-14F7C5473051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977A94C3-C443-43DE-BBB0-809E33232D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36A826C-D00B-49D6-B0E9-42F28D4F42E1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6448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D82A9-27B8-4E6A-AE7A-8F1736EA3E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57232E-0E61-47DA-ABA3-AE4723A09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F170162-A03F-4FFF-88D6-D351B8C41273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7995AF18-EC6C-4DB2-8CC7-7630722F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5181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9E3DA91-4D6B-4D55-BA10-10E7BBAD774E}"/>
              </a:ext>
            </a:extLst>
          </p:cNvPr>
          <p:cNvCxnSpPr>
            <a:cxnSpLocks/>
          </p:cNvCxnSpPr>
          <p:nvPr/>
        </p:nvCxnSpPr>
        <p:spPr>
          <a:xfrm>
            <a:off x="6172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4694F795-C4BF-46B9-88B3-BFDA9BB87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FC64B7-A80F-41C3-BEBD-92EAF9117DE0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A6AB5E3-2A8A-46A0-81D5-83BD999C6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6A1045D-F528-4EB9-8D2C-AB96CF47F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71E8E95-7975-47BB-915E-025E9E7C9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2E4A7A3-34E7-4777-A2AB-E894409D0C9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73448A1-A187-4E13-B254-5DAEDB57E5F5}"/>
              </a:ext>
            </a:extLst>
          </p:cNvPr>
          <p:cNvCxnSpPr>
            <a:cxnSpLocks/>
          </p:cNvCxnSpPr>
          <p:nvPr/>
        </p:nvCxnSpPr>
        <p:spPr>
          <a:xfrm>
            <a:off x="6172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C62C8953-7C6F-4B12-89F1-3508B943B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87D1C4A-BA02-4A07-A169-B0FF7AB0EBB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DA900C6-37A5-4366-9897-4B751D6C80D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1CB23AD-E256-49B9-A793-B554ED055452}"/>
              </a:ext>
            </a:extLst>
          </p:cNvPr>
          <p:cNvCxnSpPr>
            <a:cxnSpLocks/>
          </p:cNvCxnSpPr>
          <p:nvPr userDrawn="1"/>
        </p:nvCxnSpPr>
        <p:spPr>
          <a:xfrm>
            <a:off x="6172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ACCBC27D-3E63-4DE7-BBB0-704DA33069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B84A49C-A264-4256-B168-DAB832687C5D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1935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F1A55-E86B-4963-9885-3256C8C69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96953"/>
            <a:ext cx="5157787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262E7-B1A1-4EEB-AD8E-0855779169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96953"/>
            <a:ext cx="5183188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9F8E738-CAD6-440D-A445-97E45E3C0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185FFD-1F02-4253-B07E-37B3C6EDED9C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A4FD462-706E-483E-BB54-ED328A7383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CFD53C6D-5E25-467F-8AA5-687ABFBE5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799F8E-447B-44B7-B5DD-102EA35C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190CFB-9361-4E70-BD38-49689CBA74A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581B8C7D-3A56-4341-A539-1B3E0F4FEA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A00EEB5E-423A-4C40-8EA7-EE6B0705A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C81EA6DB-8593-4096-9B57-5FFF305FC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91F0C49-E20F-4DF3-8715-496E63382F60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B523D303-62E7-4067-A379-55E8D5F8C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7548883-D2C9-4E46-9F5F-64ACF062EFF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ACEAD00-9A78-43D5-9354-EB4EE4396C73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A3F8D3E7-EE2E-4FE0-A0A6-0EA2FBDADD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F9F7FE0-020F-477E-AB27-CDA38B19B141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5072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_bullet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C3CC9CF-3949-4BBF-A61C-3313041D63ED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C21E847B-6B9A-4BFD-8827-257B52ADF6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D81C4EEC-D0C1-4991-B4F9-36D6C1D6F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4530247F-8848-4675-822B-28B1088EF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98F9E4E-F770-4D0A-8A41-8A9094EB7DC4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29EF7605-54E2-46B7-A1FB-5906EF58C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AA8218F-8499-4FF5-86B2-CED6F315F03B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3A810E4-30E7-447C-A9DE-FBB6166C229B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E5C7D07B-10B3-4904-8D81-03C12869FA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A27E679-9790-42AC-B080-79876DD846C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563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_white_without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6B630EBA-749F-4BD2-B0F4-B8819468F6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48ED9B1-9E3A-4456-9F63-DF69E36DB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FEC7AC74-D57D-4EB7-ABDA-C8CCE1604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9D3A9F7-A5E0-44E2-9ADC-EA8DC96A9AB3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F110ECC9-6D52-4B9F-8540-D9E5C1B07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F2300CC-6C54-45A1-825D-406DA8D2BA2E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A3F9A5C6-7CCE-4A77-BDAF-0C603006FA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8007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4pPr>
            <a:lvl5pPr marL="18288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0DF092B4-E971-40A3-AF5C-AA13983D97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F274BF8A-256F-46C8-A708-A91D262E4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BD1A3884-4E6B-4DD6-B52A-F84F7A5D0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0FFC75-0D4E-4439-BDBB-36554AF15093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F3389B1-11FA-4BA9-BB10-29974CB3E7BA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9E5B222-A54D-4043-94FA-2037AD36B6DC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4AC1F02-5381-4FFB-8E78-9FEC6B09D543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5683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bullets_net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AA69B196-7184-4644-A496-636A603F09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26164"/>
          <a:stretch/>
        </p:blipFill>
        <p:spPr>
          <a:xfrm>
            <a:off x="836995" y="0"/>
            <a:ext cx="7183727" cy="3660634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00EFF7B-8394-48E1-A550-FD3E9FC65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90F5D02B-7A02-4345-965D-EA4E45DED20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7FBBC80F-1843-41ED-9DB9-026C26B6D9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D18885EE-40A5-4CC7-9FE6-BDD810DE7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A4B3B70-1F20-40F9-8713-F9AA5A064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505A6E5C-4502-456A-BB37-B10E3AE3812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2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26164"/>
          <a:stretch/>
        </p:blipFill>
        <p:spPr>
          <a:xfrm>
            <a:off x="836995" y="0"/>
            <a:ext cx="7183727" cy="3660634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9EBCDB5-41DE-459A-A38C-150C583F3AB6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BAF4B20-34A8-444F-B7F7-7F40EB3F8E8C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CF92AA75-5011-427B-9A6E-B6FA1133F5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9BA6CD59-B4A7-4F73-8130-8862BEEE77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alphaModFix amt="2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26164"/>
          <a:stretch/>
        </p:blipFill>
        <p:spPr>
          <a:xfrm>
            <a:off x="836995" y="0"/>
            <a:ext cx="7183727" cy="3660634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889800-32EA-43F6-A42E-F319F7E8FEB0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18920AA-4B24-465B-9C3E-99DFC606D01A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5E545E84-1A19-46D6-A1E3-94FC53EAE18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753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BD13082-F3DB-4F65-BC6B-8E70D08CF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99147" y="529648"/>
            <a:ext cx="5046233" cy="202477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BA70EF2-DE36-4D3C-AE4F-BC33EA07F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3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709FAC39-A484-435F-8648-D92A2040A41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BD3E47-07DF-4E22-A2E9-0BC21ED7C30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2C48958B-2169-46B6-8FAE-42AE63BE7C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1B4A4BC-F8E2-4283-B006-C6352BFCB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FE6B545-993E-4121-A90A-4778866D0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10FC44C-6628-402A-A249-7FAA5D0C969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02943E9B-F4AC-4F18-B567-F94AF2B17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D7D5A2DD-66C3-4F36-BBE8-D187521324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99147" y="529648"/>
            <a:ext cx="5046233" cy="2024772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418DF5C-AEB4-4B94-8A5D-5FD3EB16684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C721D7A-7CAC-4D12-8759-ACC1F836471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C0C64633-C9C9-485F-9616-F3DA871BD6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0265D37A-4195-4DDF-9FB2-621732CED53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99147" y="529648"/>
            <a:ext cx="5046233" cy="2024772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1A0C254-E498-4CA6-A034-78FA0C36721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06901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1975876B-95D0-411D-828A-74CF40C51C7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9144" y="1090459"/>
            <a:ext cx="8380207" cy="4801392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26D876F-5347-4C7C-808C-ECB2DECEB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01F112AB-5939-469E-9972-488EC744128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711E6D2-188B-4DE1-AC4F-D4836337AAF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E52B3D76-6598-4D63-B1CB-4E6292D80F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7AFD9549-77EE-48ED-ADE2-B77CC9453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45519F95-2EDC-431B-9AC8-FE10167A2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F338D82B-1E8D-4039-9CA2-F7CD2FE7F912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1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9144" y="1090459"/>
            <a:ext cx="8380207" cy="4801392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47517F7-ECA5-4657-9718-925B494426CB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36FE77F4-DB82-40BA-B866-A19C4D09FD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73BE736-733D-471B-8385-4EAB4E05B8D0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Graphic 21">
            <a:extLst>
              <a:ext uri="{FF2B5EF4-FFF2-40B4-BE49-F238E27FC236}">
                <a16:creationId xmlns:a16="http://schemas.microsoft.com/office/drawing/2014/main" id="{AAC4C9CE-C4D1-482B-96D9-015BC7D520C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1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9144" y="1090459"/>
            <a:ext cx="8380207" cy="4801392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0C9F502-83D6-4463-83B5-08A92431CFB0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2193BBCC-25A2-49F3-B8A7-51A98963A8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2510112-AA53-461F-A7A7-274372FC097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8947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bullets_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D0A4F30-337A-4218-A77D-16A141C8264C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12A4C57B-D661-49B0-9DE4-36B84725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2F5165AA-A3FC-463E-B404-9C062CE62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E9342F6B-5108-4D5D-9EF2-57AB7847B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8F65CA7-621F-47CF-84C8-36BF093B3268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76000E93-A3B1-4D79-BABC-471A018D4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097C924-A9E9-4E12-8FAD-D5F643B74FFF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741C65A8-ACC5-47EB-9952-FCF97D92F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603" y="4430166"/>
            <a:ext cx="4871274" cy="1633744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63D492D-348C-494E-A411-4B17CB7369DA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1D0DCFDE-4FB8-42E6-94BC-D36E1897B9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F5DB571-32E5-480D-AB3B-99A12422591F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4425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7EFFB001-228F-B955-AC8F-D515260EAC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2240" y="1360641"/>
            <a:ext cx="4735023" cy="41089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C3B922D2-2F92-4F2D-B57F-69E2C57DBA5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2240" y="1360641"/>
            <a:ext cx="4735023" cy="4108904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86455C7-0D9B-4A45-8DA6-C68CC57F86F3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28062FFE-F8B2-4A9C-8EA2-21675AB3839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7B916B1-1FF4-4D8F-AA59-41CC7447F20A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842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ED85D2A1-0FC4-5F88-8EF2-969B5E9CE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7219" y="3378394"/>
            <a:ext cx="1826581" cy="26311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1238787D-5274-42A9-856C-BF9350E3F3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7219" y="3378394"/>
            <a:ext cx="1826581" cy="2631106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901AB02-4D5B-4775-B071-DD01BE491C48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10C33BBB-07E1-471C-AC19-C9105FDCC21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4C4F446-DD51-4F94-AC34-A75A4AAF71A5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89255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999DF7F-7099-B8FC-78EF-17B43D547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0672" y="1132025"/>
            <a:ext cx="8521569" cy="55422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8C181B22-9157-4514-8869-FCDA1152762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0672" y="1132025"/>
            <a:ext cx="8521569" cy="554228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D085C97-44EB-4689-BB0B-B87F468F6BD1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15C7237E-F5BB-4F16-8B33-0AC2A4B6AFC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E9D283E-7019-402F-BBB0-2AADEE69AC2A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24810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538C480B-FE38-8252-AFA9-ED113B98D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7288"/>
          <a:stretch/>
        </p:blipFill>
        <p:spPr>
          <a:xfrm>
            <a:off x="7619423" y="2124662"/>
            <a:ext cx="4572000" cy="30416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1510E17A-AA94-4940-9D17-2EB39C29D7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7288"/>
          <a:stretch/>
        </p:blipFill>
        <p:spPr>
          <a:xfrm>
            <a:off x="7619423" y="2124662"/>
            <a:ext cx="4572000" cy="3041697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2519C38-DD18-4E3D-A444-04A416B112C5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0A4A3953-14ED-4184-AD5E-4806961D7D6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89A599B-5516-48A3-8882-E31F7CC23A4F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13342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A57DD30-400F-3851-11C9-15776B2DA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32745" r="32745" b="-754"/>
          <a:stretch/>
        </p:blipFill>
        <p:spPr>
          <a:xfrm>
            <a:off x="5227320" y="1834773"/>
            <a:ext cx="6964680" cy="38250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2AE17EBB-D52B-49BC-99A3-79DA50CBE3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32745" r="32745" b="-754"/>
          <a:stretch/>
        </p:blipFill>
        <p:spPr>
          <a:xfrm>
            <a:off x="5227320" y="1834773"/>
            <a:ext cx="6964680" cy="382509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BAB2203-8422-4CD7-BE58-46EFF32F7EE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7E4B680C-4160-4FA0-BFB4-CEEC97328C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3A15D55-E2C8-428D-A836-8675F58DCE36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66956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1E67E59-48A5-169D-34C1-D454B5FD2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49921" y="-50087"/>
            <a:ext cx="5146040" cy="34690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0C818145-338B-439C-B04A-2FC5E0EA42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49921" y="-50087"/>
            <a:ext cx="5146040" cy="3469025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9C5EFC0-E957-47BA-8FAD-3514E3FAB01C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1400C5DA-9D37-4DE8-993A-BD396DB3847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F069CC0-6C16-4937-BFE6-FE4F312D605F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4199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56B77B5-3776-D4A8-6FD3-D9182C702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00201" y="3912696"/>
            <a:ext cx="15097760" cy="27616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0C2D94BE-AD32-427D-8747-66E1237809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00201" y="3912696"/>
            <a:ext cx="15097760" cy="2761609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E591EAB-FD53-4611-9358-0E8BFF6D58FA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3E087A76-D81B-4AAA-9B89-79F863203AF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C14D3DD-928B-4DCA-9D38-FB4B834DA9A6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7715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AB5CD86-2967-298C-5E61-397E85700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198" y="4502972"/>
            <a:ext cx="10515602" cy="14208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1A8CF66-DDF2-4F1C-99F1-D731D545A83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198" y="4502972"/>
            <a:ext cx="10515602" cy="1420898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ADB35DC-D97A-425D-A8FC-F3E6D3FB56B6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6DFEBC64-E710-4603-B668-71AD27FF3F7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7AA6EBD-93E6-4E66-9486-8AB60E147B54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31225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2DEDAA4-F29D-E25D-77BE-8A9CEC819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91178" y="2414557"/>
            <a:ext cx="4062622" cy="2665521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A70BCEC-6268-42F6-AB53-3514AFDF882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F12F009B-0473-4BCE-854A-B2F30EBB7FC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7562320-27FF-470E-B5E4-07F6956FCA4C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raphic 18">
            <a:extLst>
              <a:ext uri="{FF2B5EF4-FFF2-40B4-BE49-F238E27FC236}">
                <a16:creationId xmlns:a16="http://schemas.microsoft.com/office/drawing/2014/main" id="{147BF52A-FAAF-4544-9F20-C93D2EDE954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91178" y="2414557"/>
            <a:ext cx="4062622" cy="266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4290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for d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A9F567-E7F1-4869-B9EE-392180068146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AD897AA-755A-4CB9-AE0B-0D9E5C19843F}"/>
              </a:ext>
            </a:extLst>
          </p:cNvPr>
          <p:cNvSpPr/>
          <p:nvPr/>
        </p:nvSpPr>
        <p:spPr>
          <a:xfrm>
            <a:off x="8926317" y="1261628"/>
            <a:ext cx="3265683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F9AB79-5216-4A2C-8D86-898B22638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262F920-70EF-4CB8-AC91-32EC90AFC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E06B0190-A95D-43C8-9871-F37913A8F72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None/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1EB54AB-AD57-41AA-805E-AB92C905A45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B3FE1F1-9CB2-42CE-B54B-1F861DA0FB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E7A896E-9EA1-4643-A046-60B84C790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5DDDFDBB-C44B-44D3-A0B9-78DC0F5F9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0C4321B-1EE2-4196-A7B6-2729D5220203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AE5E936F-7E5B-426F-95DA-2D96916F7D57}"/>
              </a:ext>
            </a:extLst>
          </p:cNvPr>
          <p:cNvSpPr/>
          <p:nvPr/>
        </p:nvSpPr>
        <p:spPr>
          <a:xfrm>
            <a:off x="8926317" y="1261628"/>
            <a:ext cx="3265683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latin typeface="Titillium Web" panose="00000500000000000000" pitchFamily="2" charset="-18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86A59A2-D970-472B-A39D-A3BFD3207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F18C864-D487-4B86-841E-73755E895EE0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8880325-BAB5-4D15-9DEF-5FA77C0083D9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BB2ECF5D-A9A0-42BA-A5F3-32602105C509}"/>
              </a:ext>
            </a:extLst>
          </p:cNvPr>
          <p:cNvSpPr/>
          <p:nvPr userDrawn="1"/>
        </p:nvSpPr>
        <p:spPr>
          <a:xfrm>
            <a:off x="8926317" y="1261628"/>
            <a:ext cx="3265683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latin typeface="Titillium Web" panose="00000500000000000000" pitchFamily="2" charset="-18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56A599C-AF46-4FAA-BFE3-C4EAD11B1F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2EE8324-70C7-46A3-8736-127DB57772C6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70611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_bulets_abstract points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89909EA-6E0B-46C0-94BE-731BB50D83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70000" contrast="-70000"/>
            <a:alphaModFix amt="7000"/>
          </a:blip>
          <a:srcRect l="-2888" t="42529" r="36024" b="-5653"/>
          <a:stretch/>
        </p:blipFill>
        <p:spPr>
          <a:xfrm>
            <a:off x="8697729" y="5043"/>
            <a:ext cx="3494271" cy="3248165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B5004381-4882-49B1-9018-DB45020589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77F61402-6F8B-49FE-9723-BBF9AA336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272E0B2-7983-4911-A7AB-89C203AC6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8FC984E-D64D-45B2-B375-55025465FD0E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A83627E7-EE37-41D2-BF5E-452E103645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70000" contrast="-70000"/>
            <a:alphaModFix amt="7000"/>
          </a:blip>
          <a:srcRect l="-2888" t="42529" r="36024" b="-5653"/>
          <a:stretch/>
        </p:blipFill>
        <p:spPr>
          <a:xfrm>
            <a:off x="8697729" y="5043"/>
            <a:ext cx="3494271" cy="3248165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DCE5424-A44E-47BA-A0C6-83FF4760B584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7405F3D-3B01-4B2A-BD3B-FF45D9EEF8D9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31C5CABD-0571-4742-BDE5-9E92CD340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lum bright="70000" contrast="-70000"/>
            <a:alphaModFix amt="7000"/>
          </a:blip>
          <a:srcRect l="-2888" t="42529" r="36024" b="-5653"/>
          <a:stretch/>
        </p:blipFill>
        <p:spPr>
          <a:xfrm>
            <a:off x="8697729" y="5043"/>
            <a:ext cx="3494271" cy="3248165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FC726EA-F3E0-450D-B65C-79A4B3DAA17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5024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lectronics and Information Technologie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5A9B58E-7FCD-49E4-BD85-52622CB7E2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C2074B8F-63FF-4228-BF17-CA6E647030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8760F86A-C561-490C-9326-AA5049DE6B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9839CBB2-7294-4E34-BC8F-80A227149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DFE26995-8754-4A79-A016-F6461163E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D39BF21-3093-4325-B0CB-0EACC2BF3F42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68F0407A-A7E9-4692-AB42-BFA9B78CB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8C56945-B6FC-47B3-B7E1-350B27B57AFA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F982AACB-E305-43A2-AC40-765CEB2CFC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44963AD-7EA0-462A-8F79-6870EDA8295A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BA40F02C-1DA8-4BF6-A463-076951C30B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DBFD2B4-44DF-4065-B70B-4BB573D53532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179C4FC5-E383-4CF6-A848-98953787B99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6892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lectronics and Information Technologie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1CB0C-EAD3-4385-9E82-F9F68D1D4C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A171F1-14D7-4260-B011-26727F7C660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3778D36E-7028-4E53-809F-C2008084BF29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4BA19766-CF43-4424-9D5C-66867F4C1A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8DA5F2C6-9117-4CA5-86E9-76F9324EF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8B9FA932-FAAF-4070-A330-6F12B343A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A520622-611F-47BF-B43C-7773EAD7DC6B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B2CA336-9A07-4D6C-9DFC-9B5B0227973A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30CAC0FC-4E8B-4F04-9DF0-FCB835700D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0B44928-44F4-4E24-9C4C-9A4E61EA0928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29E751B-81A1-4756-A16F-A3B9ACF2D296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3BC433C-7567-4EB6-88D1-2E6B3A1AE4C6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99BF1F7E-2029-44AF-862D-CC50E662C1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4500F24-F106-4D5E-81AC-BCE7A5E2D6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735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ysics and Reactor Engineering and Energetic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2DB4A32-FDEE-4730-A492-C4488B7FF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7B9DDFA-593A-4FD9-B1DC-9C785F727B4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F1C752AA-6A75-4A8B-AE6D-A87DDC1EB1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61ED230-6263-4494-BAAF-33F338A62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C5490B5E-82A9-4CE7-8B40-622C5DE7E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0E76455-D0EB-49EA-889D-F8356E7A8E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987A6AF-312B-4F5F-89DF-7B310FE1D13D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B59D8235-66BC-41F4-A087-6112486EB4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02E6BB2-6760-4168-BD4F-8184975E2D5C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1230EA82-115A-4A1E-85DD-73D5F04BF9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1757EB2-1A5E-4C81-AC89-FD639C1A019C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EB2917E8-36EB-4AEC-8D2A-B3B06DA31EC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C2C07E4-7486-4055-AD0E-B7C3EEBE5066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5618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actor Engineering and Energetic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22D59B1-62FE-4F08-ADF1-9A49D8EE8F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CEE44C-D1C8-4837-95F6-8FD1F286A41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930EBBB-6B44-4ABE-8766-C72D4B77CDB4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8C2A51B6-0C3C-4E68-84EE-900C1BFE51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063A3D72-AB1E-46D8-8484-A14C39280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BCE8926-9580-41E1-B254-C000A80A9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C1F7F79-AF6B-4B91-A759-834D530E2AD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2564FF6-65EC-4019-983D-D0F1C32AC1F8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2C727F8A-EE2E-4F99-8B26-B38A84B6BE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38EB6FF-C0B1-40C0-BFE3-950948FD70C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EDB89BE-4564-48AA-AC36-A7ACFCAE8B4C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E121482-1A7C-40F5-80CA-4D415C579559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87C5A25F-3B72-44A4-89A6-CFD77D9109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E307371-4818-4623-9B66-9DB22C2806E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526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emistry and Biochemistry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5458A20-2034-4A57-B20A-6AE051379F3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520BB8EC-FB56-43FC-8B13-675C04B99464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B5BA8F-50CB-4C24-B71A-531919542A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03F4EFFF-5C42-45E7-9977-776BA649EC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FB257DD5-6E6A-4BBC-82DD-C7B9F41D6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14AE1365-9267-4095-8084-97800A4A9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8C57691-3452-49FA-9A61-8585271D3B73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3705894D-5F28-4AA4-9F20-FEF2B188E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A27B427-A013-404E-8830-D96CFCB45A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471BB325-0267-4B41-8C49-3CB37BCE9E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D22B80B-EB3E-4B8A-8E21-2ADDE67B8F1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4A7EB07E-D921-4454-B1AC-07EBC5CF3F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A007A24-C845-457E-AC4B-6A2411963753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4B7E9E11-F73A-4E88-8A3C-38B303BD9B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6641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emistry and Biochemistry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504C8D1-4860-44AB-823E-7DC34FBAF5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6042FB3-DABD-41A7-8DAA-9C9535FE3D8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81A021EE-789D-4708-8C03-AC40135241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41BC7FBC-C21E-4C93-BC91-29C0A9C04F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C04A0D9-B5EB-4AF6-BEF0-0F5C83986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CBD0334-FFF6-4304-B263-B8D312CD3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B780A2B-07FC-43D1-A7F6-F7CC4F202230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43CCF19-E96E-46A5-B591-73605A3D3B02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D499BB49-E2E4-4A31-B643-46A01E1626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D84CC3D-ADBD-481C-82E5-AB1D1D07E1E6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E66D36F-529B-4776-ABFD-5D4264C0C05C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D4E3EB8-BBA5-4283-891E-7BA60D6D416C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D21A0776-3F62-4F71-840F-7A7DBDD260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A01CE93-012C-4F79-8317-29FF2E7271F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1327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CE34E2-847E-4A8F-A3A7-3C0FBE6C4D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96A35AE-94ED-4565-ABC4-DBC49C94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69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2133C4-E52B-45A8-89FE-4D02EEED315B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0B5749FB-DA9A-49FB-AFCD-9FC03A13276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32679" y="1124158"/>
            <a:ext cx="6375849" cy="4744828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98E930-CCA4-4073-A7BF-2B203AEA1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B7AD7F1-09E4-4113-AAE4-3C5D469297E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CDE8643C-36FE-4C25-B2B3-5839A5129F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45D4FA25-BF4E-4FBD-8179-B6113B114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23358DF1-CB94-4753-B571-06009D98D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CBAAF1D-6F97-4301-8AA9-9B20972A2005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88A7CD11-60F6-4771-89D1-7F678B0A77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6BCCC5C-ECAB-43E3-AF1F-D075912B54EA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DA01F29-0D1F-49D0-B54A-51B1E634766C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E07CEA38-9920-48A2-97DF-DB7144A063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FFF2D38-D1E8-4FEF-910C-4BA51ABDDADC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72199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3E8CCB-CE99-4EA1-8815-52CA60E04E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24158"/>
            <a:ext cx="6079172" cy="47368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sl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148E42-086A-4099-80A7-8667EFDD0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C5BFAA-D037-467A-897F-7E8CBB2548CA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00F865DD-8595-460F-B984-E043FE85C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71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6C4EA16-6BE8-4998-A1E0-49845D0DD2D4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F9191EBC-9CC6-440D-AEE9-5F2100B5D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F172CA7-9B7A-4D25-8DF6-B1B0F940DA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50FDEEF-F0F1-432D-8DCB-75E95A6FE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D8ACDAA1-0280-45BD-B8EE-0D27E21FC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3571AFF-1FB8-4DB4-82E4-1256B420C09A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5B7435A-DEFA-445E-83F9-A2321069ED48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9E854A54-50FB-4CFF-B971-370000349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F7EEC9C-6658-4C32-A04B-361C8FA433E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CFEBACC-5E49-42CA-BF1E-1D67A5A686E6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F07C33FA-D2D0-46A4-A9D8-985D4B516F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5664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for attention 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Hvala za pozornost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Institu</a:t>
            </a:r>
            <a:r>
              <a:rPr lang="en-US" dirty="0">
                <a:solidFill>
                  <a:schemeClr val="bg1"/>
                </a:solidFill>
              </a:rPr>
              <a:t>t “</a:t>
            </a: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Stefan”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Sloveni</a:t>
            </a:r>
            <a:r>
              <a:rPr lang="en-US" dirty="0">
                <a:solidFill>
                  <a:schemeClr val="bg1"/>
                </a:solidFill>
              </a:rPr>
              <a:t>j</a:t>
            </a:r>
            <a:r>
              <a:rPr lang="sl-SI" dirty="0">
                <a:solidFill>
                  <a:schemeClr val="bg1"/>
                </a:solidFill>
              </a:rPr>
              <a:t>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4AD351-674E-4DDD-97E5-FAEB207C2363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2FE573D-2EFE-418B-BF37-11C2A0836865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14E17625-7DFD-4E9B-9911-F3DB7A4CB63D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2E38F4E-5C0A-4A4B-BC06-A4FC80D56BDE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733F360B-F09B-4022-ABD5-B202F782F95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4430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for attention_2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 err="1">
                <a:solidFill>
                  <a:schemeClr val="bg1"/>
                </a:solidFill>
              </a:rPr>
              <a:t>Thank</a:t>
            </a:r>
            <a:r>
              <a:rPr lang="en-SI" dirty="0">
                <a:solidFill>
                  <a:schemeClr val="bg1"/>
                </a:solidFill>
              </a:rPr>
              <a:t> you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for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en-SI" dirty="0">
                <a:solidFill>
                  <a:schemeClr val="bg1"/>
                </a:solidFill>
              </a:rPr>
              <a:t>your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attention</a:t>
            </a:r>
            <a:endParaRPr lang="sl-SI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</a:t>
            </a:r>
            <a:r>
              <a:rPr lang="sl-SI" dirty="0">
                <a:solidFill>
                  <a:schemeClr val="bg1"/>
                </a:solidFill>
              </a:rPr>
              <a:t> Institute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Slovenia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303E9F-B69C-407C-871E-DEFF2C6CF6CF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FEAA2BD-62F8-43DA-867B-A636E25A6F6A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47D333BE-AA63-43BD-8354-B2C3FFA3690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F5B2168-2EAD-4EC5-A026-2A2A961E8376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FF43CFBE-C44E-45D5-8B74-EE4F50A245B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2529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95A2B-6A8E-43CC-9C46-AE469529E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FC4C1-D621-437E-A506-4DB1AFE9DC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E2BCF-1982-43FB-8F2F-00A48B5F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868F-6BA4-4B74-B4A6-9CCA39558C07}" type="datetimeFigureOut">
              <a:rPr lang="sl-SI" smtClean="0"/>
              <a:t>14. 05. 2026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4EFEC-DB3F-42CE-B419-79FA2C181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1BB86-D22F-4098-8EC4-74450BE58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BE05471-91D6-4B4D-BEEB-75D9388F003B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486E4C4-E989-49C7-BA49-461A8A055AE0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5EE83D7-E920-4B9A-9988-DC8470BD459E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17566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D17305-5CF0-4A00-BD0A-C454620ACC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A12204-41D2-434D-A7F5-E45B305FCC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C9E20-AF0A-49FB-94DD-85356F65B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868F-6BA4-4B74-B4A6-9CCA39558C07}" type="datetimeFigureOut">
              <a:rPr lang="sl-SI" smtClean="0"/>
              <a:t>14. 05. 2026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21BE34-1AEC-44F5-9FB0-A3644EC46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C2E04-0615-4722-8E60-22C8C02A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69842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B2CBBF-65A7-49CA-BB2E-5C57F8461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FACFC-A9DA-4B46-A668-003A953A3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E1C5E-83B2-4167-AFAE-57D132A7CF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7868F-6BA4-4B74-B4A6-9CCA39558C07}" type="datetimeFigureOut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A6291-1A4D-41A9-90CE-0DCBE2B86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4D0FB-FA87-44E0-99AC-978AA793B1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11409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  <p:sldLayoutId id="2147483742" r:id="rId17"/>
    <p:sldLayoutId id="2147483743" r:id="rId18"/>
    <p:sldLayoutId id="2147483744" r:id="rId19"/>
    <p:sldLayoutId id="2147483745" r:id="rId20"/>
    <p:sldLayoutId id="2147483746" r:id="rId21"/>
    <p:sldLayoutId id="2147483747" r:id="rId22"/>
    <p:sldLayoutId id="2147483748" r:id="rId23"/>
    <p:sldLayoutId id="2147483749" r:id="rId24"/>
    <p:sldLayoutId id="2147483750" r:id="rId25"/>
    <p:sldLayoutId id="2147483751" r:id="rId26"/>
    <p:sldLayoutId id="2147483752" r:id="rId27"/>
    <p:sldLayoutId id="2147483753" r:id="rId28"/>
    <p:sldLayoutId id="2147483754" r:id="rId29"/>
    <p:sldLayoutId id="2147483755" r:id="rId30"/>
    <p:sldLayoutId id="2147483756" r:id="rId31"/>
    <p:sldLayoutId id="2147483757" r:id="rId32"/>
    <p:sldLayoutId id="2147483758" r:id="rId33"/>
    <p:sldLayoutId id="2147483759" r:id="rId34"/>
    <p:sldLayoutId id="2147483760" r:id="rId35"/>
    <p:sldLayoutId id="2147483761" r:id="rId36"/>
    <p:sldLayoutId id="2147483762" r:id="rId37"/>
    <p:sldLayoutId id="2147483763" r:id="rId38"/>
    <p:sldLayoutId id="2147483764" r:id="rId3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47979F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js.si/ijsw" TargetMode="External"/><Relationship Id="rId1" Type="http://schemas.openxmlformats.org/officeDocument/2006/relationships/slideLayout" Target="../slideLayouts/slideLayout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777FF1-D96F-4BFD-BD03-8A65D6C34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solidFill>
                  <a:schemeClr val="bg1"/>
                </a:solidFill>
                <a:latin typeface="+mn-lt"/>
              </a:rPr>
              <a:t>Institut</a:t>
            </a:r>
            <a:r>
              <a:rPr lang="en-US" sz="3600" dirty="0">
                <a:solidFill>
                  <a:schemeClr val="bg1"/>
                </a:solidFill>
              </a:rPr>
              <a:t> “</a:t>
            </a:r>
            <a:r>
              <a:rPr lang="en-US" sz="3600" dirty="0" err="1">
                <a:solidFill>
                  <a:schemeClr val="bg1"/>
                </a:solidFill>
              </a:rPr>
              <a:t>Jožef</a:t>
            </a:r>
            <a:r>
              <a:rPr lang="en-US" sz="3600" dirty="0">
                <a:solidFill>
                  <a:schemeClr val="bg1"/>
                </a:solidFill>
              </a:rPr>
              <a:t> Stefan”</a:t>
            </a:r>
            <a:r>
              <a:rPr lang="sl-SI" sz="3600" dirty="0">
                <a:solidFill>
                  <a:schemeClr val="bg1"/>
                </a:solidFill>
              </a:rPr>
              <a:t> (IJS)</a:t>
            </a:r>
            <a:endParaRPr lang="sl-SI" dirty="0"/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D595A30B-E89E-423C-90FF-7ACC1C9B5E37}"/>
              </a:ext>
            </a:extLst>
          </p:cNvPr>
          <p:cNvSpPr txBox="1">
            <a:spLocks/>
          </p:cNvSpPr>
          <p:nvPr/>
        </p:nvSpPr>
        <p:spPr>
          <a:xfrm>
            <a:off x="831850" y="5771327"/>
            <a:ext cx="10515600" cy="4767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2000" i="1" dirty="0">
                <a:solidFill>
                  <a:srgbClr val="47979F"/>
                </a:solidFill>
                <a:latin typeface="+mn-lt"/>
              </a:rPr>
              <a:t>Znanje v gibanju, prihodnost v nastajanju</a:t>
            </a:r>
          </a:p>
        </p:txBody>
      </p:sp>
    </p:spTree>
    <p:extLst>
      <p:ext uri="{BB962C8B-B14F-4D97-AF65-F5344CB8AC3E}">
        <p14:creationId xmlns:p14="http://schemas.microsoft.com/office/powerpoint/2010/main" val="149444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777FF1-D96F-4BFD-BD03-8A65D6C34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solidFill>
                  <a:schemeClr val="bg1"/>
                </a:solidFill>
                <a:latin typeface="+mn-lt"/>
              </a:rPr>
              <a:t>Institut</a:t>
            </a:r>
            <a:r>
              <a:rPr lang="en-US" sz="3600" dirty="0">
                <a:solidFill>
                  <a:schemeClr val="bg1"/>
                </a:solidFill>
              </a:rPr>
              <a:t> “</a:t>
            </a:r>
            <a:r>
              <a:rPr lang="en-US" sz="3600" dirty="0" err="1">
                <a:solidFill>
                  <a:schemeClr val="bg1"/>
                </a:solidFill>
              </a:rPr>
              <a:t>Jožef</a:t>
            </a:r>
            <a:r>
              <a:rPr lang="en-US" sz="3600" dirty="0">
                <a:solidFill>
                  <a:schemeClr val="bg1"/>
                </a:solidFill>
              </a:rPr>
              <a:t> Stefan”</a:t>
            </a:r>
            <a:r>
              <a:rPr lang="sl-SI" sz="3600" dirty="0">
                <a:solidFill>
                  <a:schemeClr val="bg1"/>
                </a:solidFill>
              </a:rPr>
              <a:t> (IJS)</a:t>
            </a:r>
            <a:endParaRPr lang="sl-SI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136CBB-810D-490C-BB58-6E1CEF63422A}"/>
              </a:ext>
            </a:extLst>
          </p:cNvPr>
          <p:cNvSpPr txBox="1">
            <a:spLocks/>
          </p:cNvSpPr>
          <p:nvPr/>
        </p:nvSpPr>
        <p:spPr>
          <a:xfrm>
            <a:off x="831850" y="5771327"/>
            <a:ext cx="10515600" cy="4767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2000" i="1" dirty="0">
                <a:solidFill>
                  <a:srgbClr val="47979F"/>
                </a:solidFill>
                <a:latin typeface="+mn-lt"/>
              </a:rPr>
              <a:t>Znanje v gibanju, prihodnost v nastajanju</a:t>
            </a:r>
          </a:p>
        </p:txBody>
      </p:sp>
    </p:spTree>
    <p:extLst>
      <p:ext uri="{BB962C8B-B14F-4D97-AF65-F5344CB8AC3E}">
        <p14:creationId xmlns:p14="http://schemas.microsoft.com/office/powerpoint/2010/main" val="856870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BB1879CB-128E-4310-BF12-D4F457C3D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solidFill>
                  <a:schemeClr val="bg1"/>
                </a:solidFill>
              </a:rPr>
              <a:t>Institut</a:t>
            </a:r>
            <a:r>
              <a:rPr lang="en-US" sz="3600" dirty="0">
                <a:solidFill>
                  <a:schemeClr val="bg1"/>
                </a:solidFill>
              </a:rPr>
              <a:t> “</a:t>
            </a:r>
            <a:r>
              <a:rPr lang="en-US" sz="3600" dirty="0" err="1">
                <a:solidFill>
                  <a:schemeClr val="bg1"/>
                </a:solidFill>
              </a:rPr>
              <a:t>Jožef</a:t>
            </a:r>
            <a:r>
              <a:rPr lang="en-US" sz="3600" dirty="0">
                <a:solidFill>
                  <a:schemeClr val="bg1"/>
                </a:solidFill>
              </a:rPr>
              <a:t> Stefan”</a:t>
            </a:r>
            <a:r>
              <a:rPr lang="sl-SI" sz="3600" dirty="0">
                <a:solidFill>
                  <a:schemeClr val="bg1"/>
                </a:solidFill>
              </a:rPr>
              <a:t> (IJS)</a:t>
            </a:r>
            <a:endParaRPr lang="sl-SI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3B92F6-993B-4500-8345-DB7D4663B48B}"/>
              </a:ext>
            </a:extLst>
          </p:cNvPr>
          <p:cNvSpPr txBox="1">
            <a:spLocks/>
          </p:cNvSpPr>
          <p:nvPr/>
        </p:nvSpPr>
        <p:spPr>
          <a:xfrm>
            <a:off x="831850" y="5771327"/>
            <a:ext cx="10515600" cy="4767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2000" i="1" dirty="0">
                <a:solidFill>
                  <a:srgbClr val="47979F"/>
                </a:solidFill>
                <a:latin typeface="+mn-lt"/>
              </a:rPr>
              <a:t>Znanje v gibanju, prihodnost v nastajanju</a:t>
            </a:r>
          </a:p>
        </p:txBody>
      </p:sp>
    </p:spTree>
    <p:extLst>
      <p:ext uri="{BB962C8B-B14F-4D97-AF65-F5344CB8AC3E}">
        <p14:creationId xmlns:p14="http://schemas.microsoft.com/office/powerpoint/2010/main" val="3527713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BB1879CB-128E-4310-BF12-D4F457C3D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solidFill>
                  <a:schemeClr val="bg1"/>
                </a:solidFill>
              </a:rPr>
              <a:t>Institut</a:t>
            </a:r>
            <a:r>
              <a:rPr lang="en-US" sz="3600" dirty="0">
                <a:solidFill>
                  <a:schemeClr val="bg1"/>
                </a:solidFill>
              </a:rPr>
              <a:t> “</a:t>
            </a:r>
            <a:r>
              <a:rPr lang="en-US" sz="3600" dirty="0" err="1">
                <a:solidFill>
                  <a:schemeClr val="bg1"/>
                </a:solidFill>
              </a:rPr>
              <a:t>Jožef</a:t>
            </a:r>
            <a:r>
              <a:rPr lang="en-US" sz="3600" dirty="0">
                <a:solidFill>
                  <a:schemeClr val="bg1"/>
                </a:solidFill>
              </a:rPr>
              <a:t> Stefan”</a:t>
            </a:r>
            <a:r>
              <a:rPr lang="sl-SI" sz="3600" dirty="0">
                <a:solidFill>
                  <a:schemeClr val="bg1"/>
                </a:solidFill>
              </a:rPr>
              <a:t> (IJS)</a:t>
            </a:r>
            <a:endParaRPr lang="sl-SI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B7D2A5-BFDD-41BB-B25D-A003215BF7A0}"/>
              </a:ext>
            </a:extLst>
          </p:cNvPr>
          <p:cNvSpPr txBox="1">
            <a:spLocks/>
          </p:cNvSpPr>
          <p:nvPr/>
        </p:nvSpPr>
        <p:spPr>
          <a:xfrm>
            <a:off x="831850" y="5771327"/>
            <a:ext cx="10515600" cy="4767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2000" i="1" dirty="0">
                <a:solidFill>
                  <a:srgbClr val="47979F"/>
                </a:solidFill>
                <a:latin typeface="+mn-lt"/>
              </a:rPr>
              <a:t>Znanje v gibanju, prihodnost v nastajanju</a:t>
            </a:r>
          </a:p>
        </p:txBody>
      </p:sp>
    </p:spTree>
    <p:extLst>
      <p:ext uri="{BB962C8B-B14F-4D97-AF65-F5344CB8AC3E}">
        <p14:creationId xmlns:p14="http://schemas.microsoft.com/office/powerpoint/2010/main" val="2145032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F9D776-5341-47D9-8259-35A094765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09738"/>
            <a:ext cx="10515600" cy="2852737"/>
          </a:xfrm>
        </p:spPr>
        <p:txBody>
          <a:bodyPr/>
          <a:lstStyle/>
          <a:p>
            <a:r>
              <a:rPr lang="en-US" sz="4800" b="1" dirty="0" err="1">
                <a:latin typeface="+mn-lt"/>
              </a:rPr>
              <a:t>Institut</a:t>
            </a:r>
            <a:r>
              <a:rPr lang="en-US" sz="4800" b="1" dirty="0">
                <a:latin typeface="+mn-lt"/>
              </a:rPr>
              <a:t> “</a:t>
            </a:r>
            <a:r>
              <a:rPr lang="en-US" sz="4800" b="1" dirty="0" err="1">
                <a:latin typeface="+mn-lt"/>
              </a:rPr>
              <a:t>Jožef</a:t>
            </a:r>
            <a:r>
              <a:rPr lang="en-US" sz="4800" b="1" dirty="0">
                <a:latin typeface="+mn-lt"/>
              </a:rPr>
              <a:t> Stefan”</a:t>
            </a:r>
            <a:r>
              <a:rPr lang="sl-SI" sz="4800" b="1" dirty="0">
                <a:latin typeface="+mn-lt"/>
              </a:rPr>
              <a:t> (IJS)</a:t>
            </a:r>
            <a:endParaRPr lang="sl-SI" b="1" dirty="0">
              <a:latin typeface="+mn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90CF8C-8267-4683-B1D5-D810CC46AE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562476"/>
            <a:ext cx="10515600" cy="1309406"/>
          </a:xfrm>
        </p:spPr>
        <p:txBody>
          <a:bodyPr/>
          <a:lstStyle/>
          <a:p>
            <a:r>
              <a:rPr lang="sl-SI" dirty="0">
                <a:solidFill>
                  <a:srgbClr val="47979F"/>
                </a:solidFill>
              </a:rPr>
              <a:t>Znanje v gibanju, prihodnost v nastajanju</a:t>
            </a:r>
          </a:p>
        </p:txBody>
      </p:sp>
    </p:spTree>
    <p:extLst>
      <p:ext uri="{BB962C8B-B14F-4D97-AF65-F5344CB8AC3E}">
        <p14:creationId xmlns:p14="http://schemas.microsoft.com/office/powerpoint/2010/main" val="531356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062D2E3-6680-4F8A-B8A0-FA6B38699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err="1">
                <a:solidFill>
                  <a:schemeClr val="bg1"/>
                </a:solidFill>
                <a:latin typeface="+mn-lt"/>
              </a:rPr>
              <a:t>Institut</a:t>
            </a:r>
            <a:r>
              <a:rPr lang="en-US" sz="4800" b="1" dirty="0">
                <a:solidFill>
                  <a:schemeClr val="bg1"/>
                </a:solidFill>
                <a:latin typeface="+mn-lt"/>
              </a:rPr>
              <a:t> “</a:t>
            </a:r>
            <a:r>
              <a:rPr lang="en-US" sz="4800" b="1" dirty="0" err="1">
                <a:solidFill>
                  <a:schemeClr val="bg1"/>
                </a:solidFill>
                <a:latin typeface="+mn-lt"/>
              </a:rPr>
              <a:t>Jožef</a:t>
            </a:r>
            <a:r>
              <a:rPr lang="en-US" sz="4800" b="1" dirty="0">
                <a:solidFill>
                  <a:schemeClr val="bg1"/>
                </a:solidFill>
                <a:latin typeface="+mn-lt"/>
              </a:rPr>
              <a:t> Stefan”</a:t>
            </a:r>
            <a:r>
              <a:rPr lang="sl-SI" sz="4800" b="1" dirty="0">
                <a:solidFill>
                  <a:schemeClr val="bg1"/>
                </a:solidFill>
                <a:latin typeface="+mn-lt"/>
              </a:rPr>
              <a:t> (IJS)</a:t>
            </a:r>
            <a:endParaRPr lang="sl-SI" b="1" dirty="0">
              <a:latin typeface="+mn-lt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DC5DAD-5B71-4EB0-BCA3-7BBE99B9A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>
                <a:solidFill>
                  <a:srgbClr val="47979F"/>
                </a:solidFill>
              </a:rPr>
              <a:t>Znanje v gibanju, prihodnost v nastajanju</a:t>
            </a:r>
          </a:p>
        </p:txBody>
      </p:sp>
    </p:spTree>
    <p:extLst>
      <p:ext uri="{BB962C8B-B14F-4D97-AF65-F5344CB8AC3E}">
        <p14:creationId xmlns:p14="http://schemas.microsoft.com/office/powerpoint/2010/main" val="2725093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0121AE-D5BB-4299-87C4-FC106089A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9C5090-7CD0-4540-9AEC-2207690D1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1B51CE-944E-46F9-A814-250F0E9700E9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40D99-4309-4F3E-AB54-D7DE37130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55986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CB670B2-6254-47C6-A11D-E804515CC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1E17CCD-BC08-4D34-BD85-F7D6F8488B4C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40D99-4309-4F3E-AB54-D7DE37130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01380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C0DCD8-E14F-7FED-2825-F6FFD4E10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520F3D2-AD57-CB3A-D2F7-73069D23577C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18925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797E45B-A8D6-4B39-95BF-893A6449B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89791C6-40FC-4315-9AD8-11897FC52FA3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480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B6955-5D3F-40EF-BBC1-667A1BF15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4BC55-065F-4DD3-9F2B-13126AA0CCB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720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798D0-788B-465A-91EF-4A6A30903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24E63E-2CBE-4FB9-B14E-DCFADE6008B3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44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66321-0DE4-42E7-A226-579A905B0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FAD71-DFCD-421B-ADB8-883CB017C974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961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386A1-2DCC-4D52-8954-1FA3B59A9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CB9C96-2AD5-4CC8-B6A6-53FFEE6E5906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209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E07E612-77F6-4205-A9EF-418AF2181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1904D7E-FE04-47A0-901D-20437E03E77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35819-52F8-4551-A218-57A3A0926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09258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1F66C-7A27-4124-B641-2F47186B1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6B266-3A5B-4A1E-BF3D-49CF7F226E96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67975-0705-44B0-9BB2-32E7A6DA8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465441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9634A1D-49AF-4915-AD6B-701E246D8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D789E91-C7D5-4FD0-B2F7-6462080A1F59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19A8C7-902D-46FD-A95D-F2CF2F96E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17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047220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C062B-BFBF-4216-AA63-CFD4375AC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27F68-2752-4469-A9AB-3EDAFF72F5B4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E78657-A689-480C-8A9C-BC50E4B23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18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834986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CE815-CBBC-4613-BB48-EDFB5103E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60676-0E40-4424-8CE4-08A5497BAA7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7D6B6-4F28-43DA-AFA9-93B9C7A7A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49553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9050897-63F5-4469-9FF0-CF2F954EF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B3B8484-CF25-4779-9B21-7307606DE313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A205D-5E03-412C-B6FA-258B255FA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819590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751130F0-E7D8-4753-AD77-74B26A673C9F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5046233" cy="5236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Hvala za pozornost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B3D7D8-4E3C-4416-8B92-3B5B47338B06}"/>
              </a:ext>
            </a:extLst>
          </p:cNvPr>
          <p:cNvCxnSpPr>
            <a:cxnSpLocks/>
          </p:cNvCxnSpPr>
          <p:nvPr/>
        </p:nvCxnSpPr>
        <p:spPr>
          <a:xfrm>
            <a:off x="838199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F5C9912-D089-43E5-AFFD-749B8E527EDB}"/>
              </a:ext>
            </a:extLst>
          </p:cNvPr>
          <p:cNvSpPr txBox="1"/>
          <p:nvPr/>
        </p:nvSpPr>
        <p:spPr>
          <a:xfrm>
            <a:off x="838200" y="4292750"/>
            <a:ext cx="6874565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  <a:latin typeface="Titillium Web" panose="00000500000000000000" pitchFamily="2" charset="-18"/>
              </a:rPr>
              <a:t>Institu</a:t>
            </a:r>
            <a:r>
              <a:rPr lang="en-US" dirty="0">
                <a:solidFill>
                  <a:schemeClr val="bg1"/>
                </a:solidFill>
                <a:latin typeface="Titillium Web" panose="00000500000000000000" pitchFamily="2" charset="-18"/>
              </a:rPr>
              <a:t>t “</a:t>
            </a:r>
            <a:r>
              <a:rPr lang="en-US" dirty="0" err="1">
                <a:solidFill>
                  <a:schemeClr val="bg1"/>
                </a:solidFill>
                <a:latin typeface="Titillium Web" panose="00000500000000000000" pitchFamily="2" charset="-18"/>
              </a:rPr>
              <a:t>Jožef</a:t>
            </a:r>
            <a:r>
              <a:rPr lang="en-US" dirty="0">
                <a:solidFill>
                  <a:schemeClr val="bg1"/>
                </a:solidFill>
                <a:latin typeface="Titillium Web" panose="00000500000000000000" pitchFamily="2" charset="-18"/>
              </a:rPr>
              <a:t> Stefan”</a:t>
            </a:r>
            <a:br>
              <a:rPr lang="sl-SI" dirty="0">
                <a:solidFill>
                  <a:schemeClr val="bg1"/>
                </a:solidFill>
                <a:latin typeface="Titillium Web" panose="00000500000000000000" pitchFamily="2" charset="-18"/>
              </a:rPr>
            </a:br>
            <a:r>
              <a:rPr lang="sl-SI" dirty="0">
                <a:solidFill>
                  <a:schemeClr val="bg1"/>
                </a:solidFill>
                <a:latin typeface="Titillium Web" panose="00000500000000000000" pitchFamily="2" charset="-18"/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latin typeface="Titillium Web" panose="00000500000000000000" pitchFamily="2" charset="-18"/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latin typeface="Titillium Web" panose="00000500000000000000" pitchFamily="2" charset="-18"/>
              </a:rPr>
              <a:t>Sloveni</a:t>
            </a:r>
            <a:r>
              <a:rPr lang="en-US" dirty="0">
                <a:solidFill>
                  <a:schemeClr val="bg1"/>
                </a:solidFill>
                <a:latin typeface="Titillium Web" panose="00000500000000000000" pitchFamily="2" charset="-18"/>
              </a:rPr>
              <a:t>j</a:t>
            </a:r>
            <a:r>
              <a:rPr lang="sl-SI" dirty="0">
                <a:solidFill>
                  <a:schemeClr val="bg1"/>
                </a:solidFill>
                <a:latin typeface="Titillium Web" panose="00000500000000000000" pitchFamily="2" charset="-18"/>
              </a:rPr>
              <a:t>a</a:t>
            </a:r>
            <a:br>
              <a:rPr lang="sl-SI" dirty="0">
                <a:solidFill>
                  <a:schemeClr val="bg1"/>
                </a:solidFill>
                <a:latin typeface="Titillium Web" panose="00000500000000000000" pitchFamily="2" charset="-18"/>
              </a:rPr>
            </a:br>
            <a:endParaRPr lang="sl-SI" dirty="0">
              <a:solidFill>
                <a:schemeClr val="bg1"/>
              </a:solidFill>
              <a:latin typeface="Titillium Web" panose="00000500000000000000" pitchFamily="2" charset="-18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latin typeface="Titillium Web" panose="00000500000000000000" pitchFamily="2" charset="-18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  <a:latin typeface="Titillium Web" panose="000005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695729033"/>
      </p:ext>
    </p:extLst>
  </p:cSld>
  <p:clrMapOvr>
    <a:masterClrMapping/>
  </p:clrMapOvr>
</p:sld>
</file>

<file path=ppt/theme/theme1.xml><?xml version="1.0" encoding="utf-8"?>
<a:theme xmlns:a="http://schemas.openxmlformats.org/drawingml/2006/main" name="IJS_PPT_predloga_SLO">
  <a:themeElements>
    <a:clrScheme name="Samo za notranja izobraževanja">
      <a:dk1>
        <a:sysClr val="windowText" lastClr="000000"/>
      </a:dk1>
      <a:lt1>
        <a:sysClr val="window" lastClr="FFFFFF"/>
      </a:lt1>
      <a:dk2>
        <a:srgbClr val="233B45"/>
      </a:dk2>
      <a:lt2>
        <a:srgbClr val="E7E6E6"/>
      </a:lt2>
      <a:accent1>
        <a:srgbClr val="57828E"/>
      </a:accent1>
      <a:accent2>
        <a:srgbClr val="757369"/>
      </a:accent2>
      <a:accent3>
        <a:srgbClr val="97A5A7"/>
      </a:accent3>
      <a:accent4>
        <a:srgbClr val="93B8C8"/>
      </a:accent4>
      <a:accent5>
        <a:srgbClr val="908D81"/>
      </a:accent5>
      <a:accent6>
        <a:srgbClr val="273F56"/>
      </a:accent6>
      <a:hlink>
        <a:srgbClr val="586A78"/>
      </a:hlink>
      <a:folHlink>
        <a:srgbClr val="BFBFBF"/>
      </a:folHlink>
    </a:clrScheme>
    <a:fontScheme name="IJS fonti">
      <a:majorFont>
        <a:latin typeface="Titillium Web Bold"/>
        <a:ea typeface=""/>
        <a:cs typeface=""/>
      </a:majorFont>
      <a:minorFont>
        <a:latin typeface="Titillium We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6_IJS_PPT_predloga_SLO.pptx" id="{2DA8F14E-E343-4931-B6E6-5429B8081398}" vid="{744FAF3D-2878-412D-ABD1-7EDD1D0BFF1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1020</TotalTime>
  <Words>135</Words>
  <Application>Microsoft Office PowerPoint</Application>
  <PresentationFormat>Widescreen</PresentationFormat>
  <Paragraphs>29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Titillium Web</vt:lpstr>
      <vt:lpstr>Titillium Web Bold</vt:lpstr>
      <vt:lpstr>IJS_PPT_predloga_SLO</vt:lpstr>
      <vt:lpstr>Institut “Jožef Stefan” (IJS)</vt:lpstr>
      <vt:lpstr>Institut “Jožef Stefan” (IJS)</vt:lpstr>
      <vt:lpstr>Institut “Jožef Stefan” (IJS)</vt:lpstr>
      <vt:lpstr>Institut “Jožef Stefan” (IJS)</vt:lpstr>
      <vt:lpstr>Institut “Jožef Stefan” (IJS)</vt:lpstr>
      <vt:lpstr>Institut “Jožef Stefan” (IJS)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 “Jožef Stefan” (IJS)</dc:title>
  <dc:creator>Žitnik, Manca</dc:creator>
  <cp:lastModifiedBy>Lenka</cp:lastModifiedBy>
  <cp:revision>54</cp:revision>
  <dcterms:created xsi:type="dcterms:W3CDTF">2026-03-19T09:47:55Z</dcterms:created>
  <dcterms:modified xsi:type="dcterms:W3CDTF">2026-05-14T08:31:08Z</dcterms:modified>
</cp:coreProperties>
</file>